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0.48148148148148151</c:v>
                </c:pt>
                <c:pt idx="1">
                  <c:v>0.50694444444444442</c:v>
                </c:pt>
                <c:pt idx="2">
                  <c:v>0</c:v>
                </c:pt>
                <c:pt idx="3">
                  <c:v>1.157407407407407E-2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0.83004926108374388</c:v>
                </c:pt>
                <c:pt idx="1">
                  <c:v>0.1699507389162562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6.25E-2</c:v>
                </c:pt>
                <c:pt idx="1">
                  <c:v>9.4907407407407399E-2</c:v>
                </c:pt>
                <c:pt idx="2">
                  <c:v>0.21759259259259259</c:v>
                </c:pt>
                <c:pt idx="3">
                  <c:v>0.625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0.93055555555555558</c:v>
                </c:pt>
                <c:pt idx="1">
                  <c:v>1.8518518518518521E-2</c:v>
                </c:pt>
                <c:pt idx="2">
                  <c:v>1.157407407407407E-2</c:v>
                </c:pt>
                <c:pt idx="3">
                  <c:v>1.8518518518518521E-2</c:v>
                </c:pt>
                <c:pt idx="4">
                  <c:v>6.9444444444444441E-3</c:v>
                </c:pt>
                <c:pt idx="5">
                  <c:v>1.388888888888889E-2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0.31381733021077279</c:v>
                </c:pt>
                <c:pt idx="1">
                  <c:v>7.0257611241217799E-3</c:v>
                </c:pt>
                <c:pt idx="2">
                  <c:v>0.6088992974238876</c:v>
                </c:pt>
                <c:pt idx="3">
                  <c:v>2.34192037470726E-3</c:v>
                </c:pt>
                <c:pt idx="4">
                  <c:v>0</c:v>
                </c:pt>
                <c:pt idx="5">
                  <c:v>1.405152224824356E-2</c:v>
                </c:pt>
                <c:pt idx="6">
                  <c:v>0</c:v>
                </c:pt>
                <c:pt idx="7">
                  <c:v>3.5128805620608897E-2</c:v>
                </c:pt>
                <c:pt idx="8">
                  <c:v>1.873536299765808E-2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48</c:v>
                </c:pt>
                <c:pt idx="4"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5.9111305242442924</c:v>
                </c:pt>
                <c:pt idx="1">
                  <c:v>6.5844062639273382</c:v>
                </c:pt>
                <c:pt idx="2">
                  <c:v>5.7100842050404754</c:v>
                </c:pt>
                <c:pt idx="3" formatCode="General">
                  <c:v>6.0336083991742147</c:v>
                </c:pt>
                <c:pt idx="4">
                  <c:v>7.8507061845054009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7.3393608906108776</c:v>
                </c:pt>
                <c:pt idx="2">
                  <c:v>6.3422009433082183</c:v>
                </c:pt>
                <c:pt idx="3" formatCode="General">
                  <c:v>6.5806743221252262</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7.8328364718748196</c:v>
                </c:pt>
                <c:pt idx="1">
                  <c:v>7.2254115659459313</c:v>
                </c:pt>
                <c:pt idx="2">
                  <c:v>7.4675686458897337</c:v>
                </c:pt>
                <c:pt idx="3">
                  <c:v>8.8716500938864122</c:v>
                </c:pt>
                <c:pt idx="4">
                  <c:v>8.7073398103372543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6.4655850303107192</c:v>
                </c:pt>
                <c:pt idx="2">
                  <c:v>6.8350548756956853</c:v>
                </c:pt>
                <c:pt idx="3">
                  <c:v>8.3386185474182799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0.30369778128709335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0.15803280115138563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1.6498399363256908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0.15803280115138563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0.56684734289906213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0.85437404782832616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7.4675686458897337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0.15281908216306128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0.40746129202769943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0.11359716182239676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1.1859381904412833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0.11359716182239588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0.40746129202769943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0.46699244852563915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7.8545798686097932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5.1992318399686432E-2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0.54996088125706777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0.15332498189766675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1.6006909738242383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0.15332498189766586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0.54996088125706777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0.94262011691077241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7.8328364718748196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7.3753601650415348</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0.25352086919747885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0.12332877450056312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1.2875348407842151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0.12332877450056223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0.44236758204186355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1.6216044980974926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3.8275484054355489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6.1980484801544833E-2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0.22636858358151279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6.310986865193513E-2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0.6588580403538451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6.310986865193513E-2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0.14822962733673961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8.9355403758406009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0.11348726489008598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0.27980854545501188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7.8008530477004179E-2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0.81439794787762398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7.8008530477005067E-2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0.27980854545501188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0.41601031363724061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8.2370360593908529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0.24001549853173199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9.8847252121248452E-2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1.0319512339053425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9.884725212124934E-2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0.3545548886659855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0.28978086248333135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8.2730798336956699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0.38507092139520793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0.13802780238747303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1.4409905984263176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0.13802780238747303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0.49509147758879379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1.7063889026447736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6.0336083991742147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0.16807634450035991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0.23686267664271732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6.6035543338040625E-2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0.68940166738991238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6.6035543338040625E-2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0.23686267664271732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0.31448249528873973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8.9453479167123202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8.3413158936636584</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6.2012448301889123E-3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0.20318825080383895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5.6647365181879294E-2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0.59139042454333079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5.6647365181879294E-2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0.20318825080383895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7.4983876380105841E-3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9.4398843044910432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0.55557220593708578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0.16216162837966763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1.692944304544044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0.16216162837966763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0.58165701991920571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0.70259065598217596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7.2254115659459313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0.44799800377357801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0.12639682915572159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1.3195648944188498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0.12639682915572159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0.45337237735318503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0.12224576362591577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8.2717062377326389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3.5289445877277004E-2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0.30994596393184626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8.6410617425153546E-2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0.90211453895582494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8.6410617425153546E-2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0.30994596393184537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0.35807221391834965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8.7073398103372543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0.16116349697181231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0.39858770266660137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0.11112327145214351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1.1601111273176947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0.11112327145214351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0.39858770266660137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0.29773217450241596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8.062237549811428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8.8273986035045855</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3.2269542500014126E-2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0.2379939530442261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6.6350934740762924E-2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0.69269430871497306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6.6350934740762924E-2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0.2379939530442261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0.2567655153905104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8.7938921423474277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0.10614201445528337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5.9558151343169996E-2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0.62177861750082641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5.9558151343169996E-2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0.21362894026358248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0.15141250267827466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9.0561345690385142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9.6853152144577237E-2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0.23300040167082514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6.4958769952276896E-2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0.67816030660111437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6.4958769952276896E-2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0.23300040167082514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0.185435916501417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8.6321690991278128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8.5026230964127407</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0.3250955644050908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9.849754279607037E-2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1.0283003183575588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9.8497542796071258E-2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0.35330051741951074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0.68783540288645639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7.833157681216985</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0.17095421137149813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0.26345917620232484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7.3450448565838045E-2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0.76681222190621412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7.3450448565838045E-2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0.26345917620232484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0.16346525867570172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8.6222474754023093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9.2196957247653089E-2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0.19922690722537872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5.5542972209293495E-2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0.57986071920180748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5.5542972209293495E-2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0.19922690722537872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0.21092030631106695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8.9718610319414438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0.22770677577442466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7.4771689832743959E-2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0.78060579255596352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7.4771689832743959E-2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0.26819833222573486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0.16372330091591181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8.5832261970902177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8.2700309880954208</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0.29957404701804791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0.30716171805031589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8.5634390489870427E-2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0.89401084030495692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8.5634390489870427E-2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0.307161718050315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0.59509718882600104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7.7440506920566099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0.18039805741241288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5.9639570703190259E-2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0.62262862402335628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5.9639570703190259E-2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0.21392098310248819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0.31649723134923846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8.8412897918384203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0.24293473451086456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0.27893819662643615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7.7765883730783081E-2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0.81186475040584227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7.7765883730783081E-2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0.27893819662643438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0.49219414214988788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7.2791227111058099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0.25064334969634672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8.2072942582984254E-2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0.85682983139342994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8.2072942582984254E-2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0.29438717208148546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0.32531998244959937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7.4620708622237784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6.0715875510917172E-2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0.23352407580816426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6.5104766386501645E-2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0.67968448858101826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6.5104766386502533E-2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0.23352407580816426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0.50859899907610462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8.1028916531802029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0.14385921296177706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0.19147579810850246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5.3382020938876451E-2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0.55730069571040985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5.3382020938876451E-2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0.19147579810850246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0.4652930692344146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9.052755278664419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0.13524774075906443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4.0750452942541315E-2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0.42542892486959616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4.0750452942541315E-2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0.14616766775072954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4.0368663311360464E-2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9.4080359275987053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8.0048974050367239</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0.25515324028863784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0.41733257458520434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0.1163492015965284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1.2146690937261688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0.11634920159652928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0.41733257458520434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0.15769794960320205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8.6028109269643878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0.17913013409582845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2.5743012245553416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0.24658394100336167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0.1869446466630631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8.2364610253065322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9.2989639152485815E-2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0.58082433629526875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0.16192948241089411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1.6905207336932619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0.16192948241089411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0.5371428602383812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8.5359417934725812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0.6214255071528596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0.51862576571693264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0.14458898596288172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1.5094884204822874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0.14458898596288172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0.51862576571693175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0.10919235315457954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8.8716500938864122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1.2644014033532658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0.4737020329018895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0.13206458512750174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1.3787354595386541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0.13206458512750352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0.47370203290188861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0.28272052988732987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7.8455594547166996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0.59038352627587809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0.18838456183682339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1.9667079950565105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0.18838456183682428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0.67571597505326153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0.53732979347178933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5.9369611358737338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6.2477683940858153</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0.57532258909270517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0.23468240032987886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2.4500508349915417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0.23468240032987886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0.47365138310447286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6.5844062639273382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0.65404796286765077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0.24213920087968255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2.5278987707026701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0.24213920087968255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0.69129008801907332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5.9111305242442924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6.9025198903570972</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0.18417812145130696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8.9276441226640024E-2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0.93203333128068167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8.9276441226640024E-2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0.32022537804874762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0.55400297773546736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6.8158408527731567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0.90236554051844742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0.48062479583238638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0.13399459967430882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1.3988845365265368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0.13399459967430793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0.48062479583238726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0.10847651640460931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7.8507061845054009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0.21684803993037161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0.34131927946612439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9.5157263232704459E-2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0.99342827545263468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9.5157263232703571E-2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0.34131927946612528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0.50222322230848437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5.6634823979482309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0.1133187372490303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8.6400120324958252E-2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0.90200495072481068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8.6400120324958252E-2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0.30990831191712864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0.57385887971561722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6.7031809169867067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0.11137644869488028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0.11831954832517688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1.2352392329481967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0.11831954832517599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0.42440000488819418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0.6537230653247299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4.6428818307435487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9.0076158087164515E-3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0.48059562675011946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0.13398646755225574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1.3987996383305177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0.13398646755225663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0.48059562675011858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0.66473901416231129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5.9971671249329237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0.24478382522513087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0.14405688707573638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4.0161983071660856E-2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0.41928538322994768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4.0161983071660856E-2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0.14405688707573638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0.18663747320688628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8.9162453875698855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0.28164374694194105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0.11410909643784706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1.1912827149147125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0.11410909643784706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0.40929754864272994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0.48970287759876996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8.0491197415441231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1.6958063571708166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0.41351430795968191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0.11528469740870229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1.2035558216164173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0.11528469740870229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0.41351430795968191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0.30038310447932481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5.7100842050404754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0.80717902901556027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0.41555954680918639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0.11585489470866239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1.2095086002181104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0.1158548947086615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0.41555954680918639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0.11983781325633913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8.0577302088638287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0.3218258695931846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0.12851586457297959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1.3416873223731107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0.12851586457298048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0.46097313863204903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0.98127136767122281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7.9539723182815996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0.23366994776796179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0.33816734285528405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9.4278526871135249E-2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0.98425439299119777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9.4278526871135249E-2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0.33816734285528316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0.94793829222175674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6.4698275150952798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9.0480491197180015</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3.040766065035605E-2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0.22721909201503898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6.3346984044354571E-2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0.66133349127973062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6.3346984044354571E-2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0.22721909201503898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0.13244721146831751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9.0480491197180015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9.2494442097639915</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0.20333058586259334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0.19781855075721744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5.5150332955582471E-2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0.57576162131440967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5.5150332955582471E-2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0.19781855075721744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0.12083069840685035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9.2494442097639915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8.3356967490962379</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0.21626451608681485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7.3402742873841298E-2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0.76631418127620865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7.3402742873842186E-2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0.26328806081012424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0.38992191148687283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8.3356967490962379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0</c:v>
                </c:pt>
                <c:pt idx="1">
                  <c:v>7.9131514932079066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7.8328364718748196</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Bristol Royal Infirmary (64)</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2.1671635281251804</c:v>
                </c:pt>
                <c:pt idx="1">
                  <c:v>2.0868485067920934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7.8545798686097932</c:v>
                </c:pt>
                <c:pt idx="1">
                  <c:v>7.471447104655077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(116)</c:v>
                </c:pt>
                <c:pt idx="1">
                  <c:v>Bristol Royal Infirmary (66)</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2.1454201313902068</c:v>
                </c:pt>
                <c:pt idx="1">
                  <c:v>2.528552895344923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Sheet1!$G$2:$G$8</c:f>
              <c:numCache>
                <c:formatCode>0.0;;</c:formatCode>
                <c:ptCount val="7"/>
                <c:pt idx="0">
                  <c:v>7.4675686458897337</c:v>
                </c:pt>
                <c:pt idx="1">
                  <c:v>7.437815847093483</c:v>
                </c:pt>
                <c:pt idx="2">
                  <c:v>0</c:v>
                </c:pt>
                <c:pt idx="3">
                  <c:v>0</c:v>
                </c:pt>
                <c:pt idx="4">
                  <c:v>8.4747463266634284</c:v>
                </c:pt>
                <c:pt idx="5">
                  <c:v>0</c:v>
                </c:pt>
                <c:pt idx="6">
                  <c:v>7.179701367257687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(413)</c:v>
                </c:pt>
                <c:pt idx="1">
                  <c:v>Bristol Royal Infirmary (234)</c:v>
                </c:pt>
                <c:pt idx="2">
                  <c:v>St Michael's Hospital (-)</c:v>
                </c:pt>
                <c:pt idx="3">
                  <c:v>Bristol Eye Hospital (-)</c:v>
                </c:pt>
                <c:pt idx="4">
                  <c:v>Bristol Haematology &amp; Oncology Centre (33)</c:v>
                </c:pt>
                <c:pt idx="5">
                  <c:v>Bristol Royal Hospital For Children (-)</c:v>
                </c:pt>
                <c:pt idx="6">
                  <c:v>Weston General Hospital (116)</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2.5324313541102663</c:v>
                </c:pt>
                <c:pt idx="1">
                  <c:v>2.562184152906517</c:v>
                </c:pt>
                <c:pt idx="2">
                  <c:v>0</c:v>
                </c:pt>
                <c:pt idx="3">
                  <c:v>0</c:v>
                </c:pt>
                <c:pt idx="4">
                  <c:v>1.5252536733365716</c:v>
                </c:pt>
                <c:pt idx="5">
                  <c:v>0</c:v>
                </c:pt>
                <c:pt idx="6">
                  <c:v>2.820298632742313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8.2730798336956699</c:v>
                </c:pt>
                <c:pt idx="1">
                  <c:v>8.2746184289610625</c:v>
                </c:pt>
                <c:pt idx="2">
                  <c:v>0</c:v>
                </c:pt>
                <c:pt idx="3">
                  <c:v>0</c:v>
                </c:pt>
                <c:pt idx="4">
                  <c:v>8.1757890790864316</c:v>
                </c:pt>
                <c:pt idx="5">
                  <c:v>0</c:v>
                </c:pt>
                <c:pt idx="6">
                  <c:v>8.1384366297161144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1.7269201663043301</c:v>
                </c:pt>
                <c:pt idx="1">
                  <c:v>1.7253815710389375</c:v>
                </c:pt>
                <c:pt idx="2">
                  <c:v>0</c:v>
                </c:pt>
                <c:pt idx="3">
                  <c:v>0</c:v>
                </c:pt>
                <c:pt idx="4">
                  <c:v>1.8242109209135684</c:v>
                </c:pt>
                <c:pt idx="5">
                  <c:v>0</c:v>
                </c:pt>
                <c:pt idx="6">
                  <c:v>1.8615633702838856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6.0336083991742147</c:v>
                </c:pt>
                <c:pt idx="1">
                  <c:v>5.6948731844393574</c:v>
                </c:pt>
                <c:pt idx="2">
                  <c:v>0</c:v>
                </c:pt>
                <c:pt idx="3">
                  <c:v>0</c:v>
                </c:pt>
                <c:pt idx="4">
                  <c:v>6.7150312914683976</c:v>
                </c:pt>
                <c:pt idx="5">
                  <c:v>0</c:v>
                </c:pt>
                <c:pt idx="6">
                  <c:v>6.345346681462253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3.9663916008257853</c:v>
                </c:pt>
                <c:pt idx="1">
                  <c:v>4.3051268155606426</c:v>
                </c:pt>
                <c:pt idx="2">
                  <c:v>0</c:v>
                </c:pt>
                <c:pt idx="3">
                  <c:v>0</c:v>
                </c:pt>
                <c:pt idx="4">
                  <c:v>3.2849687085316024</c:v>
                </c:pt>
                <c:pt idx="5">
                  <c:v>0</c:v>
                </c:pt>
                <c:pt idx="6">
                  <c:v>3.654653318537747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8.2370360593908529</c:v>
                </c:pt>
                <c:pt idx="1">
                  <c:v>7.9324339807152349</c:v>
                </c:pt>
                <c:pt idx="2">
                  <c:v>0</c:v>
                </c:pt>
                <c:pt idx="3">
                  <c:v>0</c:v>
                </c:pt>
                <c:pt idx="4">
                  <c:v>0</c:v>
                </c:pt>
                <c:pt idx="5">
                  <c:v>0</c:v>
                </c:pt>
                <c:pt idx="6">
                  <c:v>8.5608198663962494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9.3285884392168441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1.7629639406091471</c:v>
                </c:pt>
                <c:pt idx="1">
                  <c:v>2.0675660192847651</c:v>
                </c:pt>
                <c:pt idx="2">
                  <c:v>0</c:v>
                </c:pt>
                <c:pt idx="3">
                  <c:v>0</c:v>
                </c:pt>
                <c:pt idx="4">
                  <c:v>0.67141156078315589</c:v>
                </c:pt>
                <c:pt idx="5">
                  <c:v>0</c:v>
                </c:pt>
                <c:pt idx="6">
                  <c:v>1.4391801336037506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8.9355403758406009</c:v>
                </c:pt>
                <c:pt idx="1">
                  <c:v>8.863452376691793</c:v>
                </c:pt>
                <c:pt idx="2">
                  <c:v>0</c:v>
                </c:pt>
                <c:pt idx="3">
                  <c:v>0</c:v>
                </c:pt>
                <c:pt idx="4">
                  <c:v>9.2304277078264221</c:v>
                </c:pt>
                <c:pt idx="5">
                  <c:v>0</c:v>
                </c:pt>
                <c:pt idx="6">
                  <c:v>9.0158938332720648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1.0644596241593991</c:v>
                </c:pt>
                <c:pt idx="1">
                  <c:v>1.136547623308207</c:v>
                </c:pt>
                <c:pt idx="2">
                  <c:v>0</c:v>
                </c:pt>
                <c:pt idx="3">
                  <c:v>0</c:v>
                </c:pt>
                <c:pt idx="4">
                  <c:v>0.76957229217357792</c:v>
                </c:pt>
                <c:pt idx="5">
                  <c:v>0</c:v>
                </c:pt>
                <c:pt idx="6">
                  <c:v>0.98410616672793516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3.8275484054355489</c:v>
                </c:pt>
                <c:pt idx="1">
                  <c:v>3.5687777404580299</c:v>
                </c:pt>
                <c:pt idx="2">
                  <c:v>0</c:v>
                </c:pt>
                <c:pt idx="3">
                  <c:v>0</c:v>
                </c:pt>
                <c:pt idx="4">
                  <c:v>5.0974290162005111</c:v>
                </c:pt>
                <c:pt idx="5">
                  <c:v>0</c:v>
                </c:pt>
                <c:pt idx="6">
                  <c:v>3.5726396519155701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(237)</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6.1724515945644516</c:v>
                </c:pt>
                <c:pt idx="1">
                  <c:v>6.4312222595419701</c:v>
                </c:pt>
                <c:pt idx="2">
                  <c:v>0</c:v>
                </c:pt>
                <c:pt idx="3">
                  <c:v>0</c:v>
                </c:pt>
                <c:pt idx="4">
                  <c:v>4.9025709837994889</c:v>
                </c:pt>
                <c:pt idx="5">
                  <c:v>0</c:v>
                </c:pt>
                <c:pt idx="6">
                  <c:v>6.4273603480844299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Sheet1!$G$2:$G$8</c:f>
              <c:numCache>
                <c:formatCode>0.0;;</c:formatCode>
                <c:ptCount val="7"/>
                <c:pt idx="0">
                  <c:v>8.9453479167123202</c:v>
                </c:pt>
                <c:pt idx="1">
                  <c:v>8.8270413672160331</c:v>
                </c:pt>
                <c:pt idx="2">
                  <c:v>0</c:v>
                </c:pt>
                <c:pt idx="3">
                  <c:v>0</c:v>
                </c:pt>
                <c:pt idx="4">
                  <c:v>8.9889745179714691</c:v>
                </c:pt>
                <c:pt idx="5">
                  <c:v>0</c:v>
                </c:pt>
                <c:pt idx="6">
                  <c:v>9.1862658002777184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1.0546520832876798</c:v>
                </c:pt>
                <c:pt idx="1">
                  <c:v>1.1729586327839669</c:v>
                </c:pt>
                <c:pt idx="2">
                  <c:v>0</c:v>
                </c:pt>
                <c:pt idx="3">
                  <c:v>0</c:v>
                </c:pt>
                <c:pt idx="4">
                  <c:v>1.0110254820285309</c:v>
                </c:pt>
                <c:pt idx="5">
                  <c:v>0</c:v>
                </c:pt>
                <c:pt idx="6">
                  <c:v>0.81373419972228156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Sheet1!$G$2:$G$8</c:f>
              <c:numCache>
                <c:formatCode>0.0;;</c:formatCode>
                <c:ptCount val="7"/>
                <c:pt idx="0">
                  <c:v>8.062237549811428</c:v>
                </c:pt>
                <c:pt idx="1">
                  <c:v>7.7868460390564449</c:v>
                </c:pt>
                <c:pt idx="2">
                  <c:v>0</c:v>
                </c:pt>
                <c:pt idx="3">
                  <c:v>0</c:v>
                </c:pt>
                <c:pt idx="4">
                  <c:v>0</c:v>
                </c:pt>
                <c:pt idx="5">
                  <c:v>0</c:v>
                </c:pt>
                <c:pt idx="6">
                  <c:v>7.9498153684770623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(270)</c:v>
                </c:pt>
                <c:pt idx="1">
                  <c:v>Bristol Royal Infirmary (157)</c:v>
                </c:pt>
                <c:pt idx="2">
                  <c:v>St Michael's Hospital (-)</c:v>
                </c:pt>
                <c:pt idx="3">
                  <c:v>Bristol Eye Hospital (-)</c:v>
                </c:pt>
                <c:pt idx="4">
                  <c:v>Bristol Haematology &amp; Oncology Centre (-)</c:v>
                </c:pt>
                <c:pt idx="5">
                  <c:v>Bristol Royal Hospital For Children (-)</c:v>
                </c:pt>
                <c:pt idx="6">
                  <c:v>Weston General Hospital (77)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1.937762450188572</c:v>
                </c:pt>
                <c:pt idx="1">
                  <c:v>2.2131539609435551</c:v>
                </c:pt>
                <c:pt idx="2">
                  <c:v>0</c:v>
                </c:pt>
                <c:pt idx="3">
                  <c:v>0</c:v>
                </c:pt>
                <c:pt idx="4">
                  <c:v>0</c:v>
                </c:pt>
                <c:pt idx="5">
                  <c:v>0</c:v>
                </c:pt>
                <c:pt idx="6">
                  <c:v>2.0501846315229377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Sheet1!$G$2:$G$8</c:f>
              <c:numCache>
                <c:formatCode>0.0;;</c:formatCode>
                <c:ptCount val="7"/>
                <c:pt idx="0">
                  <c:v>0</c:v>
                </c:pt>
                <c:pt idx="1">
                  <c:v>8.6611447956449794</c:v>
                </c:pt>
                <c:pt idx="2">
                  <c:v>0</c:v>
                </c:pt>
                <c:pt idx="3">
                  <c:v>0</c:v>
                </c:pt>
                <c:pt idx="4">
                  <c:v>0</c:v>
                </c:pt>
                <c:pt idx="5">
                  <c:v>0</c:v>
                </c:pt>
                <c:pt idx="6">
                  <c:v>8.7850760500255554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Sheet1!$H$2:$H$8</c:f>
              <c:numCache>
                <c:formatCode>0.0;;</c:formatCode>
                <c:ptCount val="7"/>
                <c:pt idx="0">
                  <c:v>8.7073398103372543</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(223)</c:v>
                </c:pt>
                <c:pt idx="1">
                  <c:v>Bristol Royal Infirmary (117)</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1.2926601896627457</c:v>
                </c:pt>
                <c:pt idx="1">
                  <c:v>1.3388552043550206</c:v>
                </c:pt>
                <c:pt idx="2">
                  <c:v>0</c:v>
                </c:pt>
                <c:pt idx="3">
                  <c:v>0</c:v>
                </c:pt>
                <c:pt idx="4">
                  <c:v>0</c:v>
                </c:pt>
                <c:pt idx="5">
                  <c:v>0</c:v>
                </c:pt>
                <c:pt idx="6">
                  <c:v>1.2149239499744446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Sheet1!$G$2:$G$8</c:f>
              <c:numCache>
                <c:formatCode>0.0;;</c:formatCode>
                <c:ptCount val="7"/>
                <c:pt idx="0">
                  <c:v>8.2717062377326389</c:v>
                </c:pt>
                <c:pt idx="1">
                  <c:v>8.2513447172855674</c:v>
                </c:pt>
                <c:pt idx="2">
                  <c:v>0</c:v>
                </c:pt>
                <c:pt idx="3">
                  <c:v>0</c:v>
                </c:pt>
                <c:pt idx="4">
                  <c:v>0</c:v>
                </c:pt>
                <c:pt idx="5">
                  <c:v>0</c:v>
                </c:pt>
                <c:pt idx="6">
                  <c:v>7.7265873913775991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Bristol Royal Infirmary (65)</c:v>
                </c:pt>
                <c:pt idx="2">
                  <c:v>St Michael's Hospital (-)</c:v>
                </c:pt>
                <c:pt idx="3">
                  <c:v>Bristol Eye Hospital (-)</c:v>
                </c:pt>
                <c:pt idx="4">
                  <c:v>Bristol Haematology &amp; Oncology Centre (-)</c:v>
                </c:pt>
                <c:pt idx="5">
                  <c:v>Bristol Royal Hospital For Children (-)</c:v>
                </c:pt>
                <c:pt idx="6">
                  <c:v>Weston General Hospital (40)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1.7282937622673611</c:v>
                </c:pt>
                <c:pt idx="1">
                  <c:v>1.7486552827144326</c:v>
                </c:pt>
                <c:pt idx="2">
                  <c:v>0</c:v>
                </c:pt>
                <c:pt idx="3">
                  <c:v>0</c:v>
                </c:pt>
                <c:pt idx="4">
                  <c:v>0</c:v>
                </c:pt>
                <c:pt idx="5">
                  <c:v>0</c:v>
                </c:pt>
                <c:pt idx="6">
                  <c:v>2.2734126086224009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Sheet1!$G$2:$G$8</c:f>
              <c:numCache>
                <c:formatCode>0.0;;</c:formatCode>
                <c:ptCount val="7"/>
                <c:pt idx="0">
                  <c:v>7.2254115659459313</c:v>
                </c:pt>
                <c:pt idx="1">
                  <c:v>6.8813470412756654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Sheet1!$I$2:$I$8</c:f>
              <c:numCache>
                <c:formatCode>0.0;;</c:formatCode>
                <c:ptCount val="7"/>
                <c:pt idx="0">
                  <c:v>0</c:v>
                </c:pt>
                <c:pt idx="1">
                  <c:v>0</c:v>
                </c:pt>
                <c:pt idx="2">
                  <c:v>0</c:v>
                </c:pt>
                <c:pt idx="3">
                  <c:v>0</c:v>
                </c:pt>
                <c:pt idx="4">
                  <c:v>0</c:v>
                </c:pt>
                <c:pt idx="5">
                  <c:v>0</c:v>
                </c:pt>
                <c:pt idx="6">
                  <c:v>7.8951476271187557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(198)</c:v>
                </c:pt>
                <c:pt idx="1">
                  <c:v>Bristol Royal Infirmary (116)</c:v>
                </c:pt>
                <c:pt idx="2">
                  <c:v>St Michael's Hospital (-)</c:v>
                </c:pt>
                <c:pt idx="3">
                  <c:v>Bristol Eye Hospital (-)</c:v>
                </c:pt>
                <c:pt idx="4">
                  <c:v>Bristol Haematology &amp; Oncology Centre (-)</c:v>
                </c:pt>
                <c:pt idx="5">
                  <c:v>Bristol Royal Hospital For Children (-)</c:v>
                </c:pt>
                <c:pt idx="6">
                  <c:v>Weston General Hospital (57)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2.7745884340540687</c:v>
                </c:pt>
                <c:pt idx="1">
                  <c:v>3.1186529587243346</c:v>
                </c:pt>
                <c:pt idx="2">
                  <c:v>0</c:v>
                </c:pt>
                <c:pt idx="3">
                  <c:v>0</c:v>
                </c:pt>
                <c:pt idx="4">
                  <c:v>0</c:v>
                </c:pt>
                <c:pt idx="5">
                  <c:v>0</c:v>
                </c:pt>
                <c:pt idx="6">
                  <c:v>2.1048523728812443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Sheet1!$G$2:$G$8</c:f>
              <c:numCache>
                <c:formatCode>0.0;;</c:formatCode>
                <c:ptCount val="7"/>
                <c:pt idx="0">
                  <c:v>9.4398843044910432</c:v>
                </c:pt>
                <c:pt idx="1">
                  <c:v>9.3074882744177625</c:v>
                </c:pt>
                <c:pt idx="2">
                  <c:v>0</c:v>
                </c:pt>
                <c:pt idx="3">
                  <c:v>0</c:v>
                </c:pt>
                <c:pt idx="4">
                  <c:v>0</c:v>
                </c:pt>
                <c:pt idx="5">
                  <c:v>0</c:v>
                </c:pt>
                <c:pt idx="6">
                  <c:v>9.4424662187313189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(401)</c:v>
                </c:pt>
                <c:pt idx="1">
                  <c:v>Bristol Royal Infirmary (224)</c:v>
                </c:pt>
                <c:pt idx="2">
                  <c:v>St Michael's Hospital (-)</c:v>
                </c:pt>
                <c:pt idx="3">
                  <c:v>Bristol Eye Hospital (-)</c:v>
                </c:pt>
                <c:pt idx="4">
                  <c:v>Bristol Haematology &amp; Oncology Centre (33)</c:v>
                </c:pt>
                <c:pt idx="5">
                  <c:v>Bristol Royal Hospital For Children (-)</c:v>
                </c:pt>
                <c:pt idx="6">
                  <c:v>Weston General Hospital (115)</c:v>
                </c:pt>
              </c:strCache>
            </c:strRef>
          </c:cat>
          <c:val>
            <c:numRef>
              <c:f>Sheet1!$J$2:$J$8</c:f>
              <c:numCache>
                <c:formatCode>0.0;;</c:formatCode>
                <c:ptCount val="7"/>
                <c:pt idx="0">
                  <c:v>0</c:v>
                </c:pt>
                <c:pt idx="1">
                  <c:v>0</c:v>
                </c:pt>
                <c:pt idx="2">
                  <c:v>0</c:v>
                </c:pt>
                <c:pt idx="3">
                  <c:v>0</c:v>
                </c:pt>
                <c:pt idx="4">
                  <c:v>9.8922583965252411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0.56011569550895679</c:v>
                </c:pt>
                <c:pt idx="1">
                  <c:v>0.6925117255822375</c:v>
                </c:pt>
                <c:pt idx="2">
                  <c:v>0</c:v>
                </c:pt>
                <c:pt idx="3">
                  <c:v>0</c:v>
                </c:pt>
                <c:pt idx="4">
                  <c:v>0.10774160347475892</c:v>
                </c:pt>
                <c:pt idx="5">
                  <c:v>0</c:v>
                </c:pt>
                <c:pt idx="6">
                  <c:v>0.55753378126868114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Sheet1!$G$2:$G$8</c:f>
              <c:numCache>
                <c:formatCode>0.0;;</c:formatCode>
                <c:ptCount val="7"/>
                <c:pt idx="0">
                  <c:v>8.6321690991278128</c:v>
                </c:pt>
                <c:pt idx="1">
                  <c:v>8.4948549996664457</c:v>
                </c:pt>
                <c:pt idx="2">
                  <c:v>0</c:v>
                </c:pt>
                <c:pt idx="3">
                  <c:v>0</c:v>
                </c:pt>
                <c:pt idx="4">
                  <c:v>0</c:v>
                </c:pt>
                <c:pt idx="5">
                  <c:v>0</c:v>
                </c:pt>
                <c:pt idx="6">
                  <c:v>8.577027831050815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(409)</c:v>
                </c:pt>
                <c:pt idx="1">
                  <c:v>Bristol Royal Infirmary (230)</c:v>
                </c:pt>
                <c:pt idx="2">
                  <c:v>St Michael's Hospital (-)</c:v>
                </c:pt>
                <c:pt idx="3">
                  <c:v>Bristol Eye Hospital (-)</c:v>
                </c:pt>
                <c:pt idx="4">
                  <c:v>Bristol Haematology &amp; Oncology Centre (33)</c:v>
                </c:pt>
                <c:pt idx="5">
                  <c:v>Bristol Royal Hospital For Children (-)</c:v>
                </c:pt>
                <c:pt idx="6">
                  <c:v>Weston General Hospital (117)</c:v>
                </c:pt>
              </c:strCache>
            </c:strRef>
          </c:cat>
          <c:val>
            <c:numRef>
              <c:f>Sheet1!$J$2:$J$8</c:f>
              <c:numCache>
                <c:formatCode>0.0;;</c:formatCode>
                <c:ptCount val="7"/>
                <c:pt idx="0">
                  <c:v>0</c:v>
                </c:pt>
                <c:pt idx="1">
                  <c:v>0</c:v>
                </c:pt>
                <c:pt idx="2">
                  <c:v>0</c:v>
                </c:pt>
                <c:pt idx="3">
                  <c:v>0</c:v>
                </c:pt>
                <c:pt idx="4">
                  <c:v>9.8236693689364252</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1.3678309008721872</c:v>
                </c:pt>
                <c:pt idx="1">
                  <c:v>1.5051450003335543</c:v>
                </c:pt>
                <c:pt idx="2">
                  <c:v>0</c:v>
                </c:pt>
                <c:pt idx="3">
                  <c:v>0</c:v>
                </c:pt>
                <c:pt idx="4">
                  <c:v>0.17633063106357483</c:v>
                </c:pt>
                <c:pt idx="5">
                  <c:v>0</c:v>
                </c:pt>
                <c:pt idx="6">
                  <c:v>1.422972168949185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Sheet1!$G$2:$G$8</c:f>
              <c:numCache>
                <c:formatCode>0.0;;</c:formatCode>
                <c:ptCount val="7"/>
                <c:pt idx="0">
                  <c:v>9.0561345690385142</c:v>
                </c:pt>
                <c:pt idx="1">
                  <c:v>9.0553711123677925</c:v>
                </c:pt>
                <c:pt idx="2">
                  <c:v>0</c:v>
                </c:pt>
                <c:pt idx="3">
                  <c:v>0</c:v>
                </c:pt>
                <c:pt idx="4">
                  <c:v>0</c:v>
                </c:pt>
                <c:pt idx="5">
                  <c:v>0</c:v>
                </c:pt>
                <c:pt idx="6">
                  <c:v>8.8046535543517859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Sheet1!$I$2:$I$8</c:f>
              <c:numCache>
                <c:formatCode>0.0;;</c:formatCode>
                <c:ptCount val="7"/>
                <c:pt idx="0">
                  <c:v>0</c:v>
                </c:pt>
                <c:pt idx="1">
                  <c:v>0</c:v>
                </c:pt>
                <c:pt idx="2">
                  <c:v>0</c:v>
                </c:pt>
                <c:pt idx="3">
                  <c:v>0</c:v>
                </c:pt>
                <c:pt idx="4">
                  <c:v>9.7358967555800167</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(239)</c:v>
                </c:pt>
                <c:pt idx="2">
                  <c:v>St Michael's Hospital (-)</c:v>
                </c:pt>
                <c:pt idx="3">
                  <c:v>Bristol Eye Hospital (-)</c:v>
                </c:pt>
                <c:pt idx="4">
                  <c:v>Bristol Haematology &amp; Oncology Centre (34)</c:v>
                </c:pt>
                <c:pt idx="5">
                  <c:v>Bristol Royal Hospital For Children (-)</c:v>
                </c:pt>
                <c:pt idx="6">
                  <c:v>Weston General Hospital (123)</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0.94386543096148579</c:v>
                </c:pt>
                <c:pt idx="1">
                  <c:v>0.94462888763220754</c:v>
                </c:pt>
                <c:pt idx="2">
                  <c:v>0</c:v>
                </c:pt>
                <c:pt idx="3">
                  <c:v>0</c:v>
                </c:pt>
                <c:pt idx="4">
                  <c:v>0.26410324441998334</c:v>
                </c:pt>
                <c:pt idx="5">
                  <c:v>0</c:v>
                </c:pt>
                <c:pt idx="6">
                  <c:v>1.1953464456482141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Sheet1!$G$2:$G$8</c:f>
              <c:numCache>
                <c:formatCode>0.0;;</c:formatCode>
                <c:ptCount val="7"/>
                <c:pt idx="0">
                  <c:v>8.7938921423474277</c:v>
                </c:pt>
                <c:pt idx="1">
                  <c:v>8.823373425530562</c:v>
                </c:pt>
                <c:pt idx="2">
                  <c:v>0</c:v>
                </c:pt>
                <c:pt idx="3">
                  <c:v>0</c:v>
                </c:pt>
                <c:pt idx="4">
                  <c:v>9.3847022112693939</c:v>
                </c:pt>
                <c:pt idx="5">
                  <c:v>0</c:v>
                </c:pt>
                <c:pt idx="6">
                  <c:v>8.6167882666071165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(123)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1.2061078576525723</c:v>
                </c:pt>
                <c:pt idx="1">
                  <c:v>1.176626574469438</c:v>
                </c:pt>
                <c:pt idx="2">
                  <c:v>0</c:v>
                </c:pt>
                <c:pt idx="3">
                  <c:v>0</c:v>
                </c:pt>
                <c:pt idx="4">
                  <c:v>0.61529778873060614</c:v>
                </c:pt>
                <c:pt idx="5">
                  <c:v>0</c:v>
                </c:pt>
                <c:pt idx="6">
                  <c:v>1.3832117333928835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Sheet1!$G$2:$G$8</c:f>
              <c:numCache>
                <c:formatCode>0.0;;</c:formatCode>
                <c:ptCount val="7"/>
                <c:pt idx="0">
                  <c:v>8.5832261970902177</c:v>
                </c:pt>
                <c:pt idx="1">
                  <c:v>8.5081690854794711</c:v>
                </c:pt>
                <c:pt idx="2">
                  <c:v>0</c:v>
                </c:pt>
                <c:pt idx="3">
                  <c:v>0</c:v>
                </c:pt>
                <c:pt idx="4">
                  <c:v>0</c:v>
                </c:pt>
                <c:pt idx="5">
                  <c:v>0</c:v>
                </c:pt>
                <c:pt idx="6">
                  <c:v>8.4212866173451957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(407)</c:v>
                </c:pt>
                <c:pt idx="1">
                  <c:v>Bristol Royal Infirmary (231)</c:v>
                </c:pt>
                <c:pt idx="2">
                  <c:v>St Michael's Hospital (-)</c:v>
                </c:pt>
                <c:pt idx="3">
                  <c:v>Bristol Eye Hospital (-)</c:v>
                </c:pt>
                <c:pt idx="4">
                  <c:v>Bristol Haematology &amp; Oncology Centre (32)</c:v>
                </c:pt>
                <c:pt idx="5">
                  <c:v>Bristol Royal Hospital For Children (-)</c:v>
                </c:pt>
                <c:pt idx="6">
                  <c:v>Weston General Hospital (115)</c:v>
                </c:pt>
              </c:strCache>
            </c:strRef>
          </c:cat>
          <c:val>
            <c:numRef>
              <c:f>Sheet1!$J$2:$J$8</c:f>
              <c:numCache>
                <c:formatCode>0.0;;</c:formatCode>
                <c:ptCount val="7"/>
                <c:pt idx="0">
                  <c:v>0</c:v>
                </c:pt>
                <c:pt idx="1">
                  <c:v>0</c:v>
                </c:pt>
                <c:pt idx="2">
                  <c:v>0</c:v>
                </c:pt>
                <c:pt idx="3">
                  <c:v>0</c:v>
                </c:pt>
                <c:pt idx="4">
                  <c:v>9.6973829980034125</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1.4167738029097823</c:v>
                </c:pt>
                <c:pt idx="1">
                  <c:v>1.4918309145205289</c:v>
                </c:pt>
                <c:pt idx="2">
                  <c:v>0</c:v>
                </c:pt>
                <c:pt idx="3">
                  <c:v>0</c:v>
                </c:pt>
                <c:pt idx="4">
                  <c:v>0.30261700199658748</c:v>
                </c:pt>
                <c:pt idx="5">
                  <c:v>0</c:v>
                </c:pt>
                <c:pt idx="6">
                  <c:v>1.5787133826548043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Sheet1!$G$2:$G$8</c:f>
              <c:numCache>
                <c:formatCode>0.0;;</c:formatCode>
                <c:ptCount val="7"/>
                <c:pt idx="0">
                  <c:v>8.9718610319414438</c:v>
                </c:pt>
                <c:pt idx="1">
                  <c:v>8.916761218714413</c:v>
                </c:pt>
                <c:pt idx="2">
                  <c:v>0</c:v>
                </c:pt>
                <c:pt idx="3">
                  <c:v>0</c:v>
                </c:pt>
                <c:pt idx="4">
                  <c:v>9.194852090948693</c:v>
                </c:pt>
                <c:pt idx="5">
                  <c:v>0</c:v>
                </c:pt>
                <c:pt idx="6">
                  <c:v>8.9932017665127582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(427)</c:v>
                </c:pt>
                <c:pt idx="1">
                  <c:v>Bristol Royal Infirmary (240)</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1.0281389680585562</c:v>
                </c:pt>
                <c:pt idx="1">
                  <c:v>1.083238781285587</c:v>
                </c:pt>
                <c:pt idx="2">
                  <c:v>0</c:v>
                </c:pt>
                <c:pt idx="3">
                  <c:v>0</c:v>
                </c:pt>
                <c:pt idx="4">
                  <c:v>0.80514790905130695</c:v>
                </c:pt>
                <c:pt idx="5">
                  <c:v>0</c:v>
                </c:pt>
                <c:pt idx="6">
                  <c:v>1.0067982334872418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Sheet1!$G$2:$G$8</c:f>
              <c:numCache>
                <c:formatCode>0.0;;</c:formatCode>
                <c:ptCount val="7"/>
                <c:pt idx="0">
                  <c:v>8.6222474754023093</c:v>
                </c:pt>
                <c:pt idx="1">
                  <c:v>8.5448518435264411</c:v>
                </c:pt>
                <c:pt idx="2">
                  <c:v>0</c:v>
                </c:pt>
                <c:pt idx="3">
                  <c:v>0</c:v>
                </c:pt>
                <c:pt idx="4">
                  <c:v>0</c:v>
                </c:pt>
                <c:pt idx="5">
                  <c:v>0</c:v>
                </c:pt>
                <c:pt idx="6">
                  <c:v>8.4130906754212358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(423)</c:v>
                </c:pt>
                <c:pt idx="1">
                  <c:v>Bristol Royal Infirmary (236)</c:v>
                </c:pt>
                <c:pt idx="2">
                  <c:v>St Michael's Hospital (-)</c:v>
                </c:pt>
                <c:pt idx="3">
                  <c:v>Bristol Eye Hospital (-)</c:v>
                </c:pt>
                <c:pt idx="4">
                  <c:v>Bristol Haematology &amp; Oncology Centre (34)</c:v>
                </c:pt>
                <c:pt idx="5">
                  <c:v>Bristol Royal Hospital For Children (-)</c:v>
                </c:pt>
                <c:pt idx="6">
                  <c:v>Weston General Hospital (122)</c:v>
                </c:pt>
              </c:strCache>
            </c:strRef>
          </c:cat>
          <c:val>
            <c:numRef>
              <c:f>Sheet1!$J$2:$J$8</c:f>
              <c:numCache>
                <c:formatCode>0.0;;</c:formatCode>
                <c:ptCount val="7"/>
                <c:pt idx="0">
                  <c:v>0</c:v>
                </c:pt>
                <c:pt idx="1">
                  <c:v>0</c:v>
                </c:pt>
                <c:pt idx="2">
                  <c:v>0</c:v>
                </c:pt>
                <c:pt idx="3">
                  <c:v>0</c:v>
                </c:pt>
                <c:pt idx="4">
                  <c:v>9.7965443816790323</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1.3777525245976907</c:v>
                </c:pt>
                <c:pt idx="1">
                  <c:v>1.4551481564735589</c:v>
                </c:pt>
                <c:pt idx="2">
                  <c:v>0</c:v>
                </c:pt>
                <c:pt idx="3">
                  <c:v>0</c:v>
                </c:pt>
                <c:pt idx="4">
                  <c:v>0.2034556183209677</c:v>
                </c:pt>
                <c:pt idx="5">
                  <c:v>0</c:v>
                </c:pt>
                <c:pt idx="6">
                  <c:v>1.5869093245787642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Sheet1!$G$2:$G$8</c:f>
              <c:numCache>
                <c:formatCode>0.0;;</c:formatCode>
                <c:ptCount val="7"/>
                <c:pt idx="0">
                  <c:v>7.833157681216985</c:v>
                </c:pt>
                <c:pt idx="1">
                  <c:v>7.8420590206991108</c:v>
                </c:pt>
                <c:pt idx="2">
                  <c:v>0</c:v>
                </c:pt>
                <c:pt idx="3">
                  <c:v>0</c:v>
                </c:pt>
                <c:pt idx="4">
                  <c:v>7.4233054725873044</c:v>
                </c:pt>
                <c:pt idx="5">
                  <c:v>0</c:v>
                </c:pt>
                <c:pt idx="6">
                  <c:v>7.5278330226588421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(420)</c:v>
                </c:pt>
                <c:pt idx="1">
                  <c:v>Bristol Royal Infirmary (238)</c:v>
                </c:pt>
                <c:pt idx="2">
                  <c:v>St Michael's Hospital (-)</c:v>
                </c:pt>
                <c:pt idx="3">
                  <c:v>Bristol Eye Hospital (-)</c:v>
                </c:pt>
                <c:pt idx="4">
                  <c:v>Bristol Haematology &amp; Oncology Centre (33)</c:v>
                </c:pt>
                <c:pt idx="5">
                  <c:v>Bristol Royal Hospital For Children (-)</c:v>
                </c:pt>
                <c:pt idx="6">
                  <c:v>Weston General Hospital (118)</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2.166842318783015</c:v>
                </c:pt>
                <c:pt idx="1">
                  <c:v>2.1579409793008892</c:v>
                </c:pt>
                <c:pt idx="2">
                  <c:v>0</c:v>
                </c:pt>
                <c:pt idx="3">
                  <c:v>0</c:v>
                </c:pt>
                <c:pt idx="4">
                  <c:v>2.5766945274126956</c:v>
                </c:pt>
                <c:pt idx="5">
                  <c:v>0</c:v>
                </c:pt>
                <c:pt idx="6">
                  <c:v>2.4721669773411579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Sheet1!$G$2:$G$8</c:f>
              <c:numCache>
                <c:formatCode>0.0;;</c:formatCode>
                <c:ptCount val="7"/>
                <c:pt idx="0">
                  <c:v>7.4620708622237784</c:v>
                </c:pt>
                <c:pt idx="1">
                  <c:v>7.2563813455565391</c:v>
                </c:pt>
                <c:pt idx="2">
                  <c:v>0</c:v>
                </c:pt>
                <c:pt idx="3">
                  <c:v>0</c:v>
                </c:pt>
                <c:pt idx="4">
                  <c:v>8.2106010242689393</c:v>
                </c:pt>
                <c:pt idx="5">
                  <c:v>0</c:v>
                </c:pt>
                <c:pt idx="6">
                  <c:v>7.5465744186454664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(386)</c:v>
                </c:pt>
                <c:pt idx="1">
                  <c:v>Bristol Royal Infirmary (215)</c:v>
                </c:pt>
                <c:pt idx="2">
                  <c:v>St Michael's Hospital (-)</c:v>
                </c:pt>
                <c:pt idx="3">
                  <c:v>Bristol Eye Hospital (-)</c:v>
                </c:pt>
                <c:pt idx="4">
                  <c:v>Bristol Haematology &amp; Oncology Centre (30)</c:v>
                </c:pt>
                <c:pt idx="5">
                  <c:v>Bristol Royal Hospital For Children (-)</c:v>
                </c:pt>
                <c:pt idx="6">
                  <c:v>Weston General Hospital (114)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2.5379291377762216</c:v>
                </c:pt>
                <c:pt idx="1">
                  <c:v>2.7436186544434609</c:v>
                </c:pt>
                <c:pt idx="2">
                  <c:v>0</c:v>
                </c:pt>
                <c:pt idx="3">
                  <c:v>0</c:v>
                </c:pt>
                <c:pt idx="4">
                  <c:v>1.7893989757310607</c:v>
                </c:pt>
                <c:pt idx="5">
                  <c:v>0</c:v>
                </c:pt>
                <c:pt idx="6">
                  <c:v>2.4534255813545336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Sheet1!$G$2:$G$8</c:f>
              <c:numCache>
                <c:formatCode>0.0;;</c:formatCode>
                <c:ptCount val="7"/>
                <c:pt idx="0">
                  <c:v>7.2791227111058099</c:v>
                </c:pt>
                <c:pt idx="1">
                  <c:v>7.2238785795634888</c:v>
                </c:pt>
                <c:pt idx="2">
                  <c:v>0</c:v>
                </c:pt>
                <c:pt idx="3">
                  <c:v>0</c:v>
                </c:pt>
                <c:pt idx="4">
                  <c:v>8.064876568890341</c:v>
                </c:pt>
                <c:pt idx="5">
                  <c:v>0</c:v>
                </c:pt>
                <c:pt idx="6">
                  <c:v>6.9231705951811371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(412)</c:v>
                </c:pt>
                <c:pt idx="1">
                  <c:v>Bristol Royal Infirmary (229)</c:v>
                </c:pt>
                <c:pt idx="2">
                  <c:v>St Michael's Hospital (-)</c:v>
                </c:pt>
                <c:pt idx="3">
                  <c:v>Bristol Eye Hospital (-)</c:v>
                </c:pt>
                <c:pt idx="4">
                  <c:v>Bristol Haematology &amp; Oncology Centre (35)</c:v>
                </c:pt>
                <c:pt idx="5">
                  <c:v>Bristol Royal Hospital For Children (-)</c:v>
                </c:pt>
                <c:pt idx="6">
                  <c:v>Weston General Hospital (118)</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2.7208772888941901</c:v>
                </c:pt>
                <c:pt idx="1">
                  <c:v>2.7761214204365112</c:v>
                </c:pt>
                <c:pt idx="2">
                  <c:v>0</c:v>
                </c:pt>
                <c:pt idx="3">
                  <c:v>0</c:v>
                </c:pt>
                <c:pt idx="4">
                  <c:v>1.935123431109659</c:v>
                </c:pt>
                <c:pt idx="5">
                  <c:v>0</c:v>
                </c:pt>
                <c:pt idx="6">
                  <c:v>3.0768294048188629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Sheet1!$G$2:$G$8</c:f>
              <c:numCache>
                <c:formatCode>0.0;;</c:formatCode>
                <c:ptCount val="7"/>
                <c:pt idx="0">
                  <c:v>8.8412897918384203</c:v>
                </c:pt>
                <c:pt idx="1">
                  <c:v>8.8093652284914015</c:v>
                </c:pt>
                <c:pt idx="2">
                  <c:v>0</c:v>
                </c:pt>
                <c:pt idx="3">
                  <c:v>0</c:v>
                </c:pt>
                <c:pt idx="4">
                  <c:v>0</c:v>
                </c:pt>
                <c:pt idx="5">
                  <c:v>0</c:v>
                </c:pt>
                <c:pt idx="6">
                  <c:v>8.7350149855563686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Sheet1!$I$2:$I$8</c:f>
              <c:numCache>
                <c:formatCode>0.0;;</c:formatCode>
                <c:ptCount val="7"/>
                <c:pt idx="0">
                  <c:v>0</c:v>
                </c:pt>
                <c:pt idx="1">
                  <c:v>0</c:v>
                </c:pt>
                <c:pt idx="2">
                  <c:v>0</c:v>
                </c:pt>
                <c:pt idx="3">
                  <c:v>0</c:v>
                </c:pt>
                <c:pt idx="4">
                  <c:v>9.6776877336127125</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(419)</c:v>
                </c:pt>
                <c:pt idx="1">
                  <c:v>Bristol Royal Infirmary (234)</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1.1587102081615797</c:v>
                </c:pt>
                <c:pt idx="1">
                  <c:v>1.1906347715085985</c:v>
                </c:pt>
                <c:pt idx="2">
                  <c:v>0</c:v>
                </c:pt>
                <c:pt idx="3">
                  <c:v>0</c:v>
                </c:pt>
                <c:pt idx="4">
                  <c:v>0.32231226638728749</c:v>
                </c:pt>
                <c:pt idx="5">
                  <c:v>0</c:v>
                </c:pt>
                <c:pt idx="6">
                  <c:v>1.2649850144436314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Sheet1!$G$2:$G$8</c:f>
              <c:numCache>
                <c:formatCode>0.0;;</c:formatCode>
                <c:ptCount val="7"/>
                <c:pt idx="0">
                  <c:v>7.7440506920566099</c:v>
                </c:pt>
                <c:pt idx="1">
                  <c:v>7.5839951114497914</c:v>
                </c:pt>
                <c:pt idx="2">
                  <c:v>0</c:v>
                </c:pt>
                <c:pt idx="3">
                  <c:v>0</c:v>
                </c:pt>
                <c:pt idx="4">
                  <c:v>0</c:v>
                </c:pt>
                <c:pt idx="5">
                  <c:v>0</c:v>
                </c:pt>
                <c:pt idx="6">
                  <c:v>7.4528552885905004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(369)</c:v>
                </c:pt>
                <c:pt idx="1">
                  <c:v>Bristol Royal Infirmary (208)</c:v>
                </c:pt>
                <c:pt idx="2">
                  <c:v>St Michael's Hospital (-)</c:v>
                </c:pt>
                <c:pt idx="3">
                  <c:v>Bristol Eye Hospital (-)</c:v>
                </c:pt>
                <c:pt idx="4">
                  <c:v>Bristol Haematology &amp; Oncology Centre (-)</c:v>
                </c:pt>
                <c:pt idx="5">
                  <c:v>Bristol Royal Hospital For Children (-)</c:v>
                </c:pt>
                <c:pt idx="6">
                  <c:v>Weston General Hospital (107)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2.2559493079433901</c:v>
                </c:pt>
                <c:pt idx="1">
                  <c:v>2.4160048885502086</c:v>
                </c:pt>
                <c:pt idx="2">
                  <c:v>0</c:v>
                </c:pt>
                <c:pt idx="3">
                  <c:v>0</c:v>
                </c:pt>
                <c:pt idx="4">
                  <c:v>0</c:v>
                </c:pt>
                <c:pt idx="5">
                  <c:v>0</c:v>
                </c:pt>
                <c:pt idx="6">
                  <c:v>2.5471447114094996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Sheet1!$G$2:$G$8</c:f>
              <c:numCache>
                <c:formatCode>0.0;;</c:formatCode>
                <c:ptCount val="7"/>
                <c:pt idx="0">
                  <c:v>9.4080359275987053</c:v>
                </c:pt>
                <c:pt idx="1">
                  <c:v>9.3488311596286113</c:v>
                </c:pt>
                <c:pt idx="2">
                  <c:v>0</c:v>
                </c:pt>
                <c:pt idx="3">
                  <c:v>0</c:v>
                </c:pt>
                <c:pt idx="4">
                  <c:v>9.6969746068366653</c:v>
                </c:pt>
                <c:pt idx="5">
                  <c:v>0</c:v>
                </c:pt>
                <c:pt idx="6">
                  <c:v>9.2450292012912136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0.59196407240129467</c:v>
                </c:pt>
                <c:pt idx="1">
                  <c:v>0.65116884037138867</c:v>
                </c:pt>
                <c:pt idx="2">
                  <c:v>0</c:v>
                </c:pt>
                <c:pt idx="3">
                  <c:v>0</c:v>
                </c:pt>
                <c:pt idx="4">
                  <c:v>0.30302539316333466</c:v>
                </c:pt>
                <c:pt idx="5">
                  <c:v>0</c:v>
                </c:pt>
                <c:pt idx="6">
                  <c:v>0.75497079870878636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Sheet1!$G$2:$G$8</c:f>
              <c:numCache>
                <c:formatCode>0.0;;</c:formatCode>
                <c:ptCount val="7"/>
                <c:pt idx="0">
                  <c:v>9.052755278664419</c:v>
                </c:pt>
                <c:pt idx="1">
                  <c:v>8.8640373790286517</c:v>
                </c:pt>
                <c:pt idx="2">
                  <c:v>0</c:v>
                </c:pt>
                <c:pt idx="3">
                  <c:v>0</c:v>
                </c:pt>
                <c:pt idx="4">
                  <c:v>0</c:v>
                </c:pt>
                <c:pt idx="5">
                  <c:v>0</c:v>
                </c:pt>
                <c:pt idx="6">
                  <c:v>9.1328299748789608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Bristol Royal Infirmary (215)</c:v>
                </c:pt>
                <c:pt idx="2">
                  <c:v>St Michael's Hospital (-)</c:v>
                </c:pt>
                <c:pt idx="3">
                  <c:v>Bristol Eye Hospital (-)</c:v>
                </c:pt>
                <c:pt idx="4">
                  <c:v>Bristol Haematology &amp; Oncology Centre (-)</c:v>
                </c:pt>
                <c:pt idx="5">
                  <c:v>Bristol Royal Hospital For Children (-)</c:v>
                </c:pt>
                <c:pt idx="6">
                  <c:v>Weston General Hospital (104)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0.94724472133558102</c:v>
                </c:pt>
                <c:pt idx="1">
                  <c:v>1.1359626209713483</c:v>
                </c:pt>
                <c:pt idx="2">
                  <c:v>0</c:v>
                </c:pt>
                <c:pt idx="3">
                  <c:v>0</c:v>
                </c:pt>
                <c:pt idx="4">
                  <c:v>0</c:v>
                </c:pt>
                <c:pt idx="5">
                  <c:v>0</c:v>
                </c:pt>
                <c:pt idx="6">
                  <c:v>0.86717002512103925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Sheet1!$D$2:$D$8</c:f>
              <c:numCache>
                <c:formatCode>0.0;;</c:formatCode>
                <c:ptCount val="7"/>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Sheet1!$G$2:$G$8</c:f>
              <c:numCache>
                <c:formatCode>0.0;;</c:formatCode>
                <c:ptCount val="7"/>
                <c:pt idx="0">
                  <c:v>8.1028916531802029</c:v>
                </c:pt>
                <c:pt idx="1">
                  <c:v>7.9804804946614718</c:v>
                </c:pt>
                <c:pt idx="2">
                  <c:v>0</c:v>
                </c:pt>
                <c:pt idx="3">
                  <c:v>0</c:v>
                </c:pt>
                <c:pt idx="4">
                  <c:v>0</c:v>
                </c:pt>
                <c:pt idx="5">
                  <c:v>0</c:v>
                </c:pt>
                <c:pt idx="6">
                  <c:v>8.0218867896355359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(222)</c:v>
                </c:pt>
                <c:pt idx="2">
                  <c:v>St Michael's Hospital (-)</c:v>
                </c:pt>
                <c:pt idx="3">
                  <c:v>Bristol Eye Hospital (-)</c:v>
                </c:pt>
                <c:pt idx="4">
                  <c:v>Bristol Haematology &amp; Oncology Centre (-)</c:v>
                </c:pt>
                <c:pt idx="5">
                  <c:v>Bristol Royal Hospital For Children (-)</c:v>
                </c:pt>
                <c:pt idx="6">
                  <c:v>Weston General Hospital (115)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1.8971083468197971</c:v>
                </c:pt>
                <c:pt idx="1">
                  <c:v>2.0195195053385282</c:v>
                </c:pt>
                <c:pt idx="2">
                  <c:v>0</c:v>
                </c:pt>
                <c:pt idx="3">
                  <c:v>0</c:v>
                </c:pt>
                <c:pt idx="4">
                  <c:v>0</c:v>
                </c:pt>
                <c:pt idx="5">
                  <c:v>0</c:v>
                </c:pt>
                <c:pt idx="6">
                  <c:v>1.9781132103644641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8.8716500938864122</c:v>
                </c:pt>
                <c:pt idx="1">
                  <c:v>8.966778795962103</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(55)</c:v>
                </c:pt>
                <c:pt idx="1">
                  <c:v>Bristol Royal Infirmary (30)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1.1283499061135878</c:v>
                </c:pt>
                <c:pt idx="1">
                  <c:v>1.033221204037897</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8.5359417934725812</c:v>
                </c:pt>
                <c:pt idx="1">
                  <c:v>8.2080271767319068</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(61)</c:v>
                </c:pt>
                <c:pt idx="1">
                  <c:v>Bristol Royal Infirmary (33)</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1.4640582065274188</c:v>
                </c:pt>
                <c:pt idx="1">
                  <c:v>1.7919728232680932</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8.2364610253065322</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1.7635389746934678</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Sheet1!$G$2:$G$8</c:f>
              <c:numCache>
                <c:formatCode>0.0;;</c:formatCode>
                <c:ptCount val="7"/>
                <c:pt idx="0">
                  <c:v>8.6028109269643878</c:v>
                </c:pt>
                <c:pt idx="1">
                  <c:v>8.5693815986455579</c:v>
                </c:pt>
                <c:pt idx="2">
                  <c:v>0</c:v>
                </c:pt>
                <c:pt idx="3">
                  <c:v>0</c:v>
                </c:pt>
                <c:pt idx="4">
                  <c:v>0</c:v>
                </c:pt>
                <c:pt idx="5">
                  <c:v>0</c:v>
                </c:pt>
                <c:pt idx="6">
                  <c:v>9.0602510433541177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(128)</c:v>
                </c:pt>
                <c:pt idx="1">
                  <c:v>Bristol Royal Infirmary (64)</c:v>
                </c:pt>
                <c:pt idx="2">
                  <c:v>St Michael's Hospital (-)</c:v>
                </c:pt>
                <c:pt idx="3">
                  <c:v>Bristol Eye Hospital (-)</c:v>
                </c:pt>
                <c:pt idx="4">
                  <c:v>Bristol Haematology &amp; Oncology Centre (-)</c:v>
                </c:pt>
                <c:pt idx="5">
                  <c:v>Bristol Royal Hospital For Children (-)</c:v>
                </c:pt>
                <c:pt idx="6">
                  <c:v>Weston General Hospital (51)</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1.3971890730356122</c:v>
                </c:pt>
                <c:pt idx="1">
                  <c:v>1.4306184013544421</c:v>
                </c:pt>
                <c:pt idx="2">
                  <c:v>0</c:v>
                </c:pt>
                <c:pt idx="3">
                  <c:v>0</c:v>
                </c:pt>
                <c:pt idx="4">
                  <c:v>0</c:v>
                </c:pt>
                <c:pt idx="5">
                  <c:v>0</c:v>
                </c:pt>
                <c:pt idx="6">
                  <c:v>0.93974895664588232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Sheet1!$G$2:$G$8</c:f>
              <c:numCache>
                <c:formatCode>0.0;;</c:formatCode>
                <c:ptCount val="7"/>
                <c:pt idx="0">
                  <c:v>7.8455594547166996</c:v>
                </c:pt>
                <c:pt idx="1">
                  <c:v>6.9335105624281637</c:v>
                </c:pt>
                <c:pt idx="2">
                  <c:v>0</c:v>
                </c:pt>
                <c:pt idx="3">
                  <c:v>0</c:v>
                </c:pt>
                <c:pt idx="4">
                  <c:v>0</c:v>
                </c:pt>
                <c:pt idx="5">
                  <c:v>0</c:v>
                </c:pt>
                <c:pt idx="6">
                  <c:v>8.4439665900504757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(112)</c:v>
                </c:pt>
                <c:pt idx="1">
                  <c:v>Bristol Royal Infirmary (60)</c:v>
                </c:pt>
                <c:pt idx="2">
                  <c:v>St Michael's Hospital (-)</c:v>
                </c:pt>
                <c:pt idx="3">
                  <c:v>Bristol Eye Hospital (-)</c:v>
                </c:pt>
                <c:pt idx="4">
                  <c:v>Bristol Haematology &amp; Oncology Centre (-)</c:v>
                </c:pt>
                <c:pt idx="5">
                  <c:v>Bristol Royal Hospital For Children (-)</c:v>
                </c:pt>
                <c:pt idx="6">
                  <c:v>Weston General Hospital (36)</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2.1544405452833004</c:v>
                </c:pt>
                <c:pt idx="1">
                  <c:v>3.0664894375718363</c:v>
                </c:pt>
                <c:pt idx="2">
                  <c:v>0</c:v>
                </c:pt>
                <c:pt idx="3">
                  <c:v>0</c:v>
                </c:pt>
                <c:pt idx="4">
                  <c:v>0</c:v>
                </c:pt>
                <c:pt idx="5">
                  <c:v>0</c:v>
                </c:pt>
                <c:pt idx="6">
                  <c:v>1.5560334099495243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5.9369611358737338</c:v>
                </c:pt>
                <c:pt idx="1">
                  <c:v>5.9280347426975721</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(90)</c:v>
                </c:pt>
                <c:pt idx="1">
                  <c:v>Bristol Royal Infirmary (50)</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4.0630388641262662</c:v>
                </c:pt>
                <c:pt idx="1">
                  <c:v>4.0719652573024279</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5.9111305242442924</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4.0888694757557076</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Sheet1!$G$2:$G$8</c:f>
              <c:numCache>
                <c:formatCode>0.0;;</c:formatCode>
                <c:ptCount val="7"/>
                <c:pt idx="0">
                  <c:v>6.5844062639273382</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c:v>
                </c:pt>
                <c:pt idx="1">
                  <c:v>Bristol Royal Infirmary (-)</c:v>
                </c:pt>
                <c:pt idx="2">
                  <c:v>St Michael's Hospital (-)</c:v>
                </c:pt>
                <c:pt idx="3">
                  <c:v>Bristol Eye Hospital (-)</c:v>
                </c:pt>
                <c:pt idx="4">
                  <c:v>Bristol Haematology &amp; Oncology Centre (-)</c:v>
                </c:pt>
                <c:pt idx="5">
                  <c:v>Bristol Royal Hospital For Children (-)</c:v>
                </c:pt>
                <c:pt idx="6">
                  <c:v>Weston General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3.4155937360726618</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Sheet1!$G$2:$G$8</c:f>
              <c:numCache>
                <c:formatCode>0.0;;</c:formatCode>
                <c:ptCount val="7"/>
                <c:pt idx="0">
                  <c:v>6.7031809169867067</c:v>
                </c:pt>
                <c:pt idx="1">
                  <c:v>6.5645915768496206</c:v>
                </c:pt>
                <c:pt idx="2">
                  <c:v>0</c:v>
                </c:pt>
                <c:pt idx="3">
                  <c:v>0</c:v>
                </c:pt>
                <c:pt idx="4">
                  <c:v>0</c:v>
                </c:pt>
                <c:pt idx="5">
                  <c:v>0</c:v>
                </c:pt>
                <c:pt idx="6">
                  <c:v>6.0261951801358897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7.8882415255624414</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(414)</c:v>
                </c:pt>
                <c:pt idx="1">
                  <c:v>Bristol Royal Infirmary (232)</c:v>
                </c:pt>
                <c:pt idx="2">
                  <c:v>St Michael's Hospital (-)</c:v>
                </c:pt>
                <c:pt idx="3">
                  <c:v>Bristol Eye Hospital (-)</c:v>
                </c:pt>
                <c:pt idx="4">
                  <c:v>Bristol Haematology &amp; Oncology Centre (33)</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3.2968190830132933</c:v>
                </c:pt>
                <c:pt idx="1">
                  <c:v>3.4354084231503794</c:v>
                </c:pt>
                <c:pt idx="2">
                  <c:v>0</c:v>
                </c:pt>
                <c:pt idx="3">
                  <c:v>0</c:v>
                </c:pt>
                <c:pt idx="4">
                  <c:v>2.1117584744375586</c:v>
                </c:pt>
                <c:pt idx="5">
                  <c:v>0</c:v>
                </c:pt>
                <c:pt idx="6">
                  <c:v>3.9738048198641103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Sheet1!$G$2:$G$8</c:f>
              <c:numCache>
                <c:formatCode>0.0;;</c:formatCode>
                <c:ptCount val="7"/>
                <c:pt idx="0">
                  <c:v>5.6634823979482309</c:v>
                </c:pt>
                <c:pt idx="1">
                  <c:v>5.1494039133236136</c:v>
                </c:pt>
                <c:pt idx="2">
                  <c:v>0</c:v>
                </c:pt>
                <c:pt idx="3">
                  <c:v>0</c:v>
                </c:pt>
                <c:pt idx="4">
                  <c:v>0</c:v>
                </c:pt>
                <c:pt idx="5">
                  <c:v>0</c:v>
                </c:pt>
                <c:pt idx="6">
                  <c:v>5.3640823168996006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(296)</c:v>
                </c:pt>
                <c:pt idx="1">
                  <c:v>Bristol Royal Infirmary (168)</c:v>
                </c:pt>
                <c:pt idx="2">
                  <c:v>St Michael's Hospital (-)</c:v>
                </c:pt>
                <c:pt idx="3">
                  <c:v>Bristol Eye Hospital (-)</c:v>
                </c:pt>
                <c:pt idx="4">
                  <c:v>Bristol Haematology &amp; Oncology Centre (-)</c:v>
                </c:pt>
                <c:pt idx="5">
                  <c:v>Bristol Royal Hospital For Children (-)</c:v>
                </c:pt>
                <c:pt idx="6">
                  <c:v>Weston General Hospital (89)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4.3365176020517691</c:v>
                </c:pt>
                <c:pt idx="1">
                  <c:v>4.8505960866763864</c:v>
                </c:pt>
                <c:pt idx="2">
                  <c:v>0</c:v>
                </c:pt>
                <c:pt idx="3">
                  <c:v>0</c:v>
                </c:pt>
                <c:pt idx="4">
                  <c:v>0</c:v>
                </c:pt>
                <c:pt idx="5">
                  <c:v>0</c:v>
                </c:pt>
                <c:pt idx="6">
                  <c:v>4.6359176831003994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Sheet1!$F$2:$F$8</c:f>
              <c:numCache>
                <c:formatCode>0.0;;</c:formatCode>
                <c:ptCount val="7"/>
                <c:pt idx="0">
                  <c:v>0</c:v>
                </c:pt>
                <c:pt idx="1">
                  <c:v>7.2915292038970687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Sheet1!$G$2:$G$8</c:f>
              <c:numCache>
                <c:formatCode>0.0;;</c:formatCode>
                <c:ptCount val="7"/>
                <c:pt idx="0">
                  <c:v>7.8507061845054009</c:v>
                </c:pt>
                <c:pt idx="1">
                  <c:v>0</c:v>
                </c:pt>
                <c:pt idx="2">
                  <c:v>0</c:v>
                </c:pt>
                <c:pt idx="3">
                  <c:v>0</c:v>
                </c:pt>
                <c:pt idx="4">
                  <c:v>0</c:v>
                </c:pt>
                <c:pt idx="5">
                  <c:v>0</c:v>
                </c:pt>
                <c:pt idx="6">
                  <c:v>8.3577690416186936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(133)</c:v>
                </c:pt>
                <c:pt idx="1">
                  <c:v>Bristol Royal Infirmary (70)</c:v>
                </c:pt>
                <c:pt idx="2">
                  <c:v>St Michael's Hospital (-)</c:v>
                </c:pt>
                <c:pt idx="3">
                  <c:v>Bristol Eye Hospital (-)</c:v>
                </c:pt>
                <c:pt idx="4">
                  <c:v>Bristol Haematology &amp; Oncology Centre (-)</c:v>
                </c:pt>
                <c:pt idx="5">
                  <c:v>Bristol Royal Hospital For Children (-)</c:v>
                </c:pt>
                <c:pt idx="6">
                  <c:v>Weston General Hospital (52)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2.1492938154945991</c:v>
                </c:pt>
                <c:pt idx="1">
                  <c:v>2.7084707961029313</c:v>
                </c:pt>
                <c:pt idx="2">
                  <c:v>0</c:v>
                </c:pt>
                <c:pt idx="3">
                  <c:v>0</c:v>
                </c:pt>
                <c:pt idx="4">
                  <c:v>0</c:v>
                </c:pt>
                <c:pt idx="5">
                  <c:v>0</c:v>
                </c:pt>
                <c:pt idx="6">
                  <c:v>1.6422309583813064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Sheet1!$G$2:$G$8</c:f>
              <c:numCache>
                <c:formatCode>0.0;;</c:formatCode>
                <c:ptCount val="7"/>
                <c:pt idx="0">
                  <c:v>6.8158408527731567</c:v>
                </c:pt>
                <c:pt idx="1">
                  <c:v>6.4852134781668873</c:v>
                </c:pt>
                <c:pt idx="2">
                  <c:v>0</c:v>
                </c:pt>
                <c:pt idx="3">
                  <c:v>0</c:v>
                </c:pt>
                <c:pt idx="4">
                  <c:v>7.8916186300177609</c:v>
                </c:pt>
                <c:pt idx="5">
                  <c:v>0</c:v>
                </c:pt>
                <c:pt idx="6">
                  <c:v>7.037790670749513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(426)</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3.1841591472268433</c:v>
                </c:pt>
                <c:pt idx="1">
                  <c:v>3.5147865218331127</c:v>
                </c:pt>
                <c:pt idx="2">
                  <c:v>0</c:v>
                </c:pt>
                <c:pt idx="3">
                  <c:v>0</c:v>
                </c:pt>
                <c:pt idx="4">
                  <c:v>2.1083813699822391</c:v>
                </c:pt>
                <c:pt idx="5">
                  <c:v>0</c:v>
                </c:pt>
                <c:pt idx="6">
                  <c:v>2.962209329250487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Sheet1!$G$2:$G$8</c:f>
              <c:numCache>
                <c:formatCode>0.0;;</c:formatCode>
                <c:ptCount val="7"/>
                <c:pt idx="0">
                  <c:v>8.0491197415441231</c:v>
                </c:pt>
                <c:pt idx="1">
                  <c:v>8.0401234286758729</c:v>
                </c:pt>
                <c:pt idx="2">
                  <c:v>0</c:v>
                </c:pt>
                <c:pt idx="3">
                  <c:v>0</c:v>
                </c:pt>
                <c:pt idx="4">
                  <c:v>8.48547888945693</c:v>
                </c:pt>
                <c:pt idx="5">
                  <c:v>0</c:v>
                </c:pt>
                <c:pt idx="6">
                  <c:v>7.3762979943393896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(395)</c:v>
                </c:pt>
                <c:pt idx="1">
                  <c:v>Bristol Royal Infirmary (224)</c:v>
                </c:pt>
                <c:pt idx="2">
                  <c:v>St Michael's Hospital (-)</c:v>
                </c:pt>
                <c:pt idx="3">
                  <c:v>Bristol Eye Hospital (-)</c:v>
                </c:pt>
                <c:pt idx="4">
                  <c:v>Bristol Haematology &amp; Oncology Centre (34)</c:v>
                </c:pt>
                <c:pt idx="5">
                  <c:v>Bristol Royal Hospital For Children (-)</c:v>
                </c:pt>
                <c:pt idx="6">
                  <c:v>Weston General Hospital (108)</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1.9508802584558769</c:v>
                </c:pt>
                <c:pt idx="1">
                  <c:v>1.9598765713241271</c:v>
                </c:pt>
                <c:pt idx="2">
                  <c:v>0</c:v>
                </c:pt>
                <c:pt idx="3">
                  <c:v>0</c:v>
                </c:pt>
                <c:pt idx="4">
                  <c:v>1.51452111054307</c:v>
                </c:pt>
                <c:pt idx="5">
                  <c:v>0</c:v>
                </c:pt>
                <c:pt idx="6">
                  <c:v>2.6237020056606104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Sheet1!$F$2:$F$8</c:f>
              <c:numCache>
                <c:formatCode>0.0;;</c:formatCode>
                <c:ptCount val="7"/>
                <c:pt idx="0">
                  <c:v>0</c:v>
                </c:pt>
                <c:pt idx="1">
                  <c:v>8.6868993663281131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Sheet1!$G$2:$G$8</c:f>
              <c:numCache>
                <c:formatCode>0.0;;</c:formatCode>
                <c:ptCount val="7"/>
                <c:pt idx="0">
                  <c:v>8.9162453875698855</c:v>
                </c:pt>
                <c:pt idx="1">
                  <c:v>0</c:v>
                </c:pt>
                <c:pt idx="2">
                  <c:v>0</c:v>
                </c:pt>
                <c:pt idx="3">
                  <c:v>0</c:v>
                </c:pt>
                <c:pt idx="4">
                  <c:v>0</c:v>
                </c:pt>
                <c:pt idx="5">
                  <c:v>0</c:v>
                </c:pt>
                <c:pt idx="6">
                  <c:v>9.2415826884872843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Sheet1!$I$2:$I$8</c:f>
              <c:numCache>
                <c:formatCode>0.0;;</c:formatCode>
                <c:ptCount val="7"/>
                <c:pt idx="0">
                  <c:v>0</c:v>
                </c:pt>
                <c:pt idx="1">
                  <c:v>0</c:v>
                </c:pt>
                <c:pt idx="2">
                  <c:v>0</c:v>
                </c:pt>
                <c:pt idx="3">
                  <c:v>0</c:v>
                </c:pt>
                <c:pt idx="4">
                  <c:v>9.477819194800027</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(312)</c:v>
                </c:pt>
                <c:pt idx="1">
                  <c:v>Bristol Royal Infirmary (178)</c:v>
                </c:pt>
                <c:pt idx="2">
                  <c:v>St Michael's Hospital (-)</c:v>
                </c:pt>
                <c:pt idx="3">
                  <c:v>Bristol Eye Hospital (-)</c:v>
                </c:pt>
                <c:pt idx="4">
                  <c:v>Bristol Haematology &amp; Oncology Centre (31)</c:v>
                </c:pt>
                <c:pt idx="5">
                  <c:v>Bristol Royal Hospital For Children (-)</c:v>
                </c:pt>
                <c:pt idx="6">
                  <c:v>Weston General Hospital (76)</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1.0837546124301145</c:v>
                </c:pt>
                <c:pt idx="1">
                  <c:v>1.3131006336718869</c:v>
                </c:pt>
                <c:pt idx="2">
                  <c:v>0</c:v>
                </c:pt>
                <c:pt idx="3">
                  <c:v>0</c:v>
                </c:pt>
                <c:pt idx="4">
                  <c:v>0.52218080519997301</c:v>
                </c:pt>
                <c:pt idx="5">
                  <c:v>0</c:v>
                </c:pt>
                <c:pt idx="6">
                  <c:v>0.75841731151271574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Sheet1!$G$2:$G$8</c:f>
              <c:numCache>
                <c:formatCode>0.0;;</c:formatCode>
                <c:ptCount val="7"/>
                <c:pt idx="0">
                  <c:v>5.9971671249329237</c:v>
                </c:pt>
                <c:pt idx="1">
                  <c:v>5.6614503518715518</c:v>
                </c:pt>
                <c:pt idx="2">
                  <c:v>0</c:v>
                </c:pt>
                <c:pt idx="3">
                  <c:v>0</c:v>
                </c:pt>
                <c:pt idx="4">
                  <c:v>0</c:v>
                </c:pt>
                <c:pt idx="5">
                  <c:v>0</c:v>
                </c:pt>
                <c:pt idx="6">
                  <c:v>5.349941519497901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(239)</c:v>
                </c:pt>
                <c:pt idx="1">
                  <c:v>Bristol Royal Infirmary (134)</c:v>
                </c:pt>
                <c:pt idx="2">
                  <c:v>St Michael's Hospital (-)</c:v>
                </c:pt>
                <c:pt idx="3">
                  <c:v>Bristol Eye Hospital (-)</c:v>
                </c:pt>
                <c:pt idx="4">
                  <c:v>Bristol Haematology &amp; Oncology Centre (-)</c:v>
                </c:pt>
                <c:pt idx="5">
                  <c:v>Bristol Royal Hospital For Children (-)</c:v>
                </c:pt>
                <c:pt idx="6">
                  <c:v>Weston General Hospital (69)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4.0028328750670763</c:v>
                </c:pt>
                <c:pt idx="1">
                  <c:v>4.3385496481284482</c:v>
                </c:pt>
                <c:pt idx="2">
                  <c:v>0</c:v>
                </c:pt>
                <c:pt idx="3">
                  <c:v>0</c:v>
                </c:pt>
                <c:pt idx="4">
                  <c:v>0</c:v>
                </c:pt>
                <c:pt idx="5">
                  <c:v>0</c:v>
                </c:pt>
                <c:pt idx="6">
                  <c:v>4.650058480502099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Sheet1!$G$2:$G$8</c:f>
              <c:numCache>
                <c:formatCode>0.0;;</c:formatCode>
                <c:ptCount val="7"/>
                <c:pt idx="0">
                  <c:v>4.6428818307435487</c:v>
                </c:pt>
                <c:pt idx="1">
                  <c:v>4.4860842052421237</c:v>
                </c:pt>
                <c:pt idx="2">
                  <c:v>0</c:v>
                </c:pt>
                <c:pt idx="3">
                  <c:v>0</c:v>
                </c:pt>
                <c:pt idx="4">
                  <c:v>0</c:v>
                </c:pt>
                <c:pt idx="5">
                  <c:v>0</c:v>
                </c:pt>
                <c:pt idx="6">
                  <c:v>4.4408490968052057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(339)</c:v>
                </c:pt>
                <c:pt idx="1">
                  <c:v>Bristol Royal Infirmary (194)</c:v>
                </c:pt>
                <c:pt idx="2">
                  <c:v>St Michael's Hospital (-)</c:v>
                </c:pt>
                <c:pt idx="3">
                  <c:v>Bristol Eye Hospital (-)</c:v>
                </c:pt>
                <c:pt idx="4">
                  <c:v>Bristol Haematology &amp; Oncology Centre (-)</c:v>
                </c:pt>
                <c:pt idx="5">
                  <c:v>Bristol Royal Hospital For Children (-)</c:v>
                </c:pt>
                <c:pt idx="6">
                  <c:v>Weston General Hospital (91)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5.3571181692564513</c:v>
                </c:pt>
                <c:pt idx="1">
                  <c:v>5.5139157947578763</c:v>
                </c:pt>
                <c:pt idx="2">
                  <c:v>0</c:v>
                </c:pt>
                <c:pt idx="3">
                  <c:v>0</c:v>
                </c:pt>
                <c:pt idx="4">
                  <c:v>0</c:v>
                </c:pt>
                <c:pt idx="5">
                  <c:v>0</c:v>
                </c:pt>
                <c:pt idx="6">
                  <c:v>5.5591509031947943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Sheet1!$G$2:$G$8</c:f>
              <c:numCache>
                <c:formatCode>0.0;;</c:formatCode>
                <c:ptCount val="7"/>
                <c:pt idx="0">
                  <c:v>6.4698275150952798</c:v>
                </c:pt>
                <c:pt idx="1">
                  <c:v>6.3201899514732442</c:v>
                </c:pt>
                <c:pt idx="2">
                  <c:v>0</c:v>
                </c:pt>
                <c:pt idx="3">
                  <c:v>0</c:v>
                </c:pt>
                <c:pt idx="4">
                  <c:v>7.4275911667030377</c:v>
                </c:pt>
                <c:pt idx="5">
                  <c:v>0</c:v>
                </c:pt>
                <c:pt idx="6">
                  <c:v>6.0224744622570574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(391)</c:v>
                </c:pt>
                <c:pt idx="1">
                  <c:v>Bristol Royal Infirmary (221)</c:v>
                </c:pt>
                <c:pt idx="2">
                  <c:v>St Michael's Hospital (-)</c:v>
                </c:pt>
                <c:pt idx="3">
                  <c:v>Bristol Eye Hospital (-)</c:v>
                </c:pt>
                <c:pt idx="4">
                  <c:v>Bristol Haematology &amp; Oncology Centre (33)</c:v>
                </c:pt>
                <c:pt idx="5">
                  <c:v>Bristol Royal Hospital For Children (-)</c:v>
                </c:pt>
                <c:pt idx="6">
                  <c:v>Weston General Hospital (106)</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3.5301724849047202</c:v>
                </c:pt>
                <c:pt idx="1">
                  <c:v>3.6798100485267558</c:v>
                </c:pt>
                <c:pt idx="2">
                  <c:v>0</c:v>
                </c:pt>
                <c:pt idx="3">
                  <c:v>0</c:v>
                </c:pt>
                <c:pt idx="4">
                  <c:v>2.5724088332969623</c:v>
                </c:pt>
                <c:pt idx="5">
                  <c:v>0</c:v>
                </c:pt>
                <c:pt idx="6">
                  <c:v>3.9775255377429426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Sheet1!$G$2:$G$8</c:f>
              <c:numCache>
                <c:formatCode>0.0;;</c:formatCode>
                <c:ptCount val="7"/>
                <c:pt idx="0">
                  <c:v>7.9539723182815996</c:v>
                </c:pt>
                <c:pt idx="1">
                  <c:v>7.7594429523964559</c:v>
                </c:pt>
                <c:pt idx="2">
                  <c:v>0</c:v>
                </c:pt>
                <c:pt idx="3">
                  <c:v>0</c:v>
                </c:pt>
                <c:pt idx="4">
                  <c:v>0</c:v>
                </c:pt>
                <c:pt idx="5">
                  <c:v>0</c:v>
                </c:pt>
                <c:pt idx="6">
                  <c:v>7.6741363379895056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(392)</c:v>
                </c:pt>
                <c:pt idx="1">
                  <c:v>Bristol Royal Infirmary (219)</c:v>
                </c:pt>
                <c:pt idx="2">
                  <c:v>St Michael's Hospital (-)</c:v>
                </c:pt>
                <c:pt idx="3">
                  <c:v>Bristol Eye Hospital (-)</c:v>
                </c:pt>
                <c:pt idx="4">
                  <c:v>Bristol Haematology &amp; Oncology Centre (35)</c:v>
                </c:pt>
                <c:pt idx="5">
                  <c:v>Bristol Royal Hospital For Children (-)</c:v>
                </c:pt>
                <c:pt idx="6">
                  <c:v>Weston General Hospital (107)</c:v>
                </c:pt>
              </c:strCache>
            </c:strRef>
          </c:cat>
          <c:val>
            <c:numRef>
              <c:f>Sheet1!$J$2:$J$8</c:f>
              <c:numCache>
                <c:formatCode>0.0;;</c:formatCode>
                <c:ptCount val="7"/>
                <c:pt idx="0">
                  <c:v>0</c:v>
                </c:pt>
                <c:pt idx="1">
                  <c:v>0</c:v>
                </c:pt>
                <c:pt idx="2">
                  <c:v>0</c:v>
                </c:pt>
                <c:pt idx="3">
                  <c:v>0</c:v>
                </c:pt>
                <c:pt idx="4">
                  <c:v>9.7487831148487771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2.0460276817184004</c:v>
                </c:pt>
                <c:pt idx="1">
                  <c:v>2.2405570476035441</c:v>
                </c:pt>
                <c:pt idx="2">
                  <c:v>0</c:v>
                </c:pt>
                <c:pt idx="3">
                  <c:v>0</c:v>
                </c:pt>
                <c:pt idx="4">
                  <c:v>0.25121688515122287</c:v>
                </c:pt>
                <c:pt idx="5">
                  <c:v>0</c:v>
                </c:pt>
                <c:pt idx="6">
                  <c:v>2.3258636620104944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Sheet1!$G$2:$G$8</c:f>
              <c:numCache>
                <c:formatCode>0.0;;</c:formatCode>
                <c:ptCount val="7"/>
                <c:pt idx="0">
                  <c:v>8.0577302088638287</c:v>
                </c:pt>
                <c:pt idx="1">
                  <c:v>7.9627350703421422</c:v>
                </c:pt>
                <c:pt idx="2">
                  <c:v>0</c:v>
                </c:pt>
                <c:pt idx="3">
                  <c:v>0</c:v>
                </c:pt>
                <c:pt idx="4">
                  <c:v>0</c:v>
                </c:pt>
                <c:pt idx="5">
                  <c:v>0</c:v>
                </c:pt>
                <c:pt idx="6">
                  <c:v>8.2579654361756525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(205)</c:v>
                </c:pt>
                <c:pt idx="1">
                  <c:v>Bristol Royal Infirmary (113)</c:v>
                </c:pt>
                <c:pt idx="2">
                  <c:v>St Michael's Hospital (-)</c:v>
                </c:pt>
                <c:pt idx="3">
                  <c:v>Bristol Eye Hospital (-)</c:v>
                </c:pt>
                <c:pt idx="4">
                  <c:v>Bristol Haematology &amp; Oncology Centre (-)</c:v>
                </c:pt>
                <c:pt idx="5">
                  <c:v>Bristol Royal Hospital For Children (-)</c:v>
                </c:pt>
                <c:pt idx="6">
                  <c:v>Weston General Hospital (67)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1.9422697911361713</c:v>
                </c:pt>
                <c:pt idx="1">
                  <c:v>2.0372649296578578</c:v>
                </c:pt>
                <c:pt idx="2">
                  <c:v>0</c:v>
                </c:pt>
                <c:pt idx="3">
                  <c:v>0</c:v>
                </c:pt>
                <c:pt idx="4">
                  <c:v>0</c:v>
                </c:pt>
                <c:pt idx="5">
                  <c:v>0</c:v>
                </c:pt>
                <c:pt idx="6">
                  <c:v>1.7420345638243475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Sheet1!$E$2:$E$8</c:f>
              <c:numCache>
                <c:formatCode>0.0;;</c:formatCode>
                <c:ptCount val="7"/>
                <c:pt idx="0">
                  <c:v>0</c:v>
                </c:pt>
                <c:pt idx="1">
                  <c:v>5.4035194745740052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Sheet1!$F$2:$F$8</c:f>
              <c:numCache>
                <c:formatCode>0.0;;</c:formatCode>
                <c:ptCount val="7"/>
                <c:pt idx="0">
                  <c:v>5.7100842050404754</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Sheet1!$G$2:$G$8</c:f>
              <c:numCache>
                <c:formatCode>0.0;;</c:formatCode>
                <c:ptCount val="7"/>
                <c:pt idx="0">
                  <c:v>0</c:v>
                </c:pt>
                <c:pt idx="1">
                  <c:v>0</c:v>
                </c:pt>
                <c:pt idx="2">
                  <c:v>0</c:v>
                </c:pt>
                <c:pt idx="3">
                  <c:v>0</c:v>
                </c:pt>
                <c:pt idx="4">
                  <c:v>0</c:v>
                </c:pt>
                <c:pt idx="5">
                  <c:v>0</c:v>
                </c:pt>
                <c:pt idx="6">
                  <c:v>6.1114367536848384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(231)</c:v>
                </c:pt>
                <c:pt idx="1">
                  <c:v>Bristol Royal Infirmary (131)</c:v>
                </c:pt>
                <c:pt idx="2">
                  <c:v>St Michael's Hospital (-)</c:v>
                </c:pt>
                <c:pt idx="3">
                  <c:v>Bristol Eye Hospital (-)</c:v>
                </c:pt>
                <c:pt idx="4">
                  <c:v>Bristol Haematology &amp; Oncology Centre (-)</c:v>
                </c:pt>
                <c:pt idx="5">
                  <c:v>Bristol Royal Hospital For Children (-)</c:v>
                </c:pt>
                <c:pt idx="6">
                  <c:v>Weston General Hospital (73)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4.2899157949595246</c:v>
                </c:pt>
                <c:pt idx="1">
                  <c:v>4.5964805254259948</c:v>
                </c:pt>
                <c:pt idx="2">
                  <c:v>0</c:v>
                </c:pt>
                <c:pt idx="3">
                  <c:v>0</c:v>
                </c:pt>
                <c:pt idx="4">
                  <c:v>0</c:v>
                </c:pt>
                <c:pt idx="5">
                  <c:v>0</c:v>
                </c:pt>
                <c:pt idx="6">
                  <c:v>3.8885632463151616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Sheet1!$G$2:$G$8</c:f>
              <c:numCache>
                <c:formatCode>0.0;;</c:formatCode>
                <c:ptCount val="7"/>
                <c:pt idx="0">
                  <c:v>9.0480491197180015</c:v>
                </c:pt>
                <c:pt idx="1">
                  <c:v>8.8809017157100314</c:v>
                </c:pt>
                <c:pt idx="2">
                  <c:v>0</c:v>
                </c:pt>
                <c:pt idx="3">
                  <c:v>0</c:v>
                </c:pt>
                <c:pt idx="4">
                  <c:v>0</c:v>
                </c:pt>
                <c:pt idx="5">
                  <c:v>0</c:v>
                </c:pt>
                <c:pt idx="6">
                  <c:v>9.0295131414650811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(428)</c:v>
                </c:pt>
                <c:pt idx="1">
                  <c:v>Bristol Royal Infirmary (241)</c:v>
                </c:pt>
                <c:pt idx="2">
                  <c:v>St Michael's Hospital (-)</c:v>
                </c:pt>
                <c:pt idx="3">
                  <c:v>Bristol Eye Hospital (-)</c:v>
                </c:pt>
                <c:pt idx="4">
                  <c:v>Bristol Haematology &amp; Oncology Centre (35)</c:v>
                </c:pt>
                <c:pt idx="5">
                  <c:v>Bristol Royal Hospital For Children (-)</c:v>
                </c:pt>
                <c:pt idx="6">
                  <c:v>Weston General Hospital (121)</c:v>
                </c:pt>
              </c:strCache>
            </c:strRef>
          </c:cat>
          <c:val>
            <c:numRef>
              <c:f>Sheet1!$J$2:$J$8</c:f>
              <c:numCache>
                <c:formatCode>0.0;;</c:formatCode>
                <c:ptCount val="7"/>
                <c:pt idx="0">
                  <c:v>0</c:v>
                </c:pt>
                <c:pt idx="1">
                  <c:v>0</c:v>
                </c:pt>
                <c:pt idx="2">
                  <c:v>0</c:v>
                </c:pt>
                <c:pt idx="3">
                  <c:v>0</c:v>
                </c:pt>
                <c:pt idx="4">
                  <c:v>9.8016555303491444</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0.95195088028199848</c:v>
                </c:pt>
                <c:pt idx="1">
                  <c:v>1.1190982842899686</c:v>
                </c:pt>
                <c:pt idx="2">
                  <c:v>0</c:v>
                </c:pt>
                <c:pt idx="3">
                  <c:v>0</c:v>
                </c:pt>
                <c:pt idx="4">
                  <c:v>0.19834446965085561</c:v>
                </c:pt>
                <c:pt idx="5">
                  <c:v>0</c:v>
                </c:pt>
                <c:pt idx="6">
                  <c:v>0.97048685853491889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Sheet1!$G$2:$G$8</c:f>
              <c:numCache>
                <c:formatCode>0.0;;</c:formatCode>
                <c:ptCount val="7"/>
                <c:pt idx="0">
                  <c:v>9.2494442097639915</c:v>
                </c:pt>
                <c:pt idx="1">
                  <c:v>9.1285576766217442</c:v>
                </c:pt>
                <c:pt idx="2">
                  <c:v>0</c:v>
                </c:pt>
                <c:pt idx="3">
                  <c:v>0</c:v>
                </c:pt>
                <c:pt idx="4">
                  <c:v>0</c:v>
                </c:pt>
                <c:pt idx="5">
                  <c:v>0</c:v>
                </c:pt>
                <c:pt idx="6">
                  <c:v>9.2247223163581431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Sheet1!$I$2:$I$8</c:f>
              <c:numCache>
                <c:formatCode>0.0;;</c:formatCode>
                <c:ptCount val="7"/>
                <c:pt idx="0">
                  <c:v>0</c:v>
                </c:pt>
                <c:pt idx="1">
                  <c:v>0</c:v>
                </c:pt>
                <c:pt idx="2">
                  <c:v>0</c:v>
                </c:pt>
                <c:pt idx="3">
                  <c:v>0</c:v>
                </c:pt>
                <c:pt idx="4">
                  <c:v>9.6858825884512374</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(424)</c:v>
                </c:pt>
                <c:pt idx="1">
                  <c:v>Bristol Royal Infirmary (238)</c:v>
                </c:pt>
                <c:pt idx="2">
                  <c:v>St Michael's Hospital (-)</c:v>
                </c:pt>
                <c:pt idx="3">
                  <c:v>Bristol Eye Hospital (-)</c:v>
                </c:pt>
                <c:pt idx="4">
                  <c:v>Bristol Haematology &amp; Oncology Centre (35)</c:v>
                </c:pt>
                <c:pt idx="5">
                  <c:v>Bristol Royal Hospital For Children (-)</c:v>
                </c:pt>
                <c:pt idx="6">
                  <c:v>Weston General Hospital (120)</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0.75055579023600849</c:v>
                </c:pt>
                <c:pt idx="1">
                  <c:v>0.87144232337825578</c:v>
                </c:pt>
                <c:pt idx="2">
                  <c:v>0</c:v>
                </c:pt>
                <c:pt idx="3">
                  <c:v>0</c:v>
                </c:pt>
                <c:pt idx="4">
                  <c:v>0.3141174115487626</c:v>
                </c:pt>
                <c:pt idx="5">
                  <c:v>0</c:v>
                </c:pt>
                <c:pt idx="6">
                  <c:v>0.7752776836418569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Sheet1!$G$2:$G$8</c:f>
              <c:numCache>
                <c:formatCode>0.0;;</c:formatCode>
                <c:ptCount val="7"/>
                <c:pt idx="0">
                  <c:v>8.3356967490962379</c:v>
                </c:pt>
                <c:pt idx="1">
                  <c:v>8.1505547253888206</c:v>
                </c:pt>
                <c:pt idx="2">
                  <c:v>0</c:v>
                </c:pt>
                <c:pt idx="3">
                  <c:v>0</c:v>
                </c:pt>
                <c:pt idx="4">
                  <c:v>0</c:v>
                </c:pt>
                <c:pt idx="5">
                  <c:v>0</c:v>
                </c:pt>
                <c:pt idx="6">
                  <c:v>8.3807055576839797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Sheet1!$H$2:$H$8</c:f>
              <c:numCache>
                <c:formatCode>0.0;;</c:formatCode>
                <c:ptCount val="7"/>
                <c:pt idx="0">
                  <c:v>0</c:v>
                </c:pt>
                <c:pt idx="1">
                  <c:v>0</c:v>
                </c:pt>
                <c:pt idx="2">
                  <c:v>0</c:v>
                </c:pt>
                <c:pt idx="3">
                  <c:v>0</c:v>
                </c:pt>
                <c:pt idx="4">
                  <c:v>8.9624992271924562</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Bristol Royal Infirmary (242)</c:v>
                </c:pt>
                <c:pt idx="2">
                  <c:v>St Michael's Hospital (-)</c:v>
                </c:pt>
                <c:pt idx="3">
                  <c:v>Bristol Eye Hospital (-)</c:v>
                </c:pt>
                <c:pt idx="4">
                  <c:v>Bristol Haematology &amp; Oncology Centre (35)</c:v>
                </c:pt>
                <c:pt idx="5">
                  <c:v>Bristol Royal Hospital For Children (-)</c:v>
                </c:pt>
                <c:pt idx="6">
                  <c:v>Weston General Hospital (122)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1.6643032509037621</c:v>
                </c:pt>
                <c:pt idx="1">
                  <c:v>1.8494452746111794</c:v>
                </c:pt>
                <c:pt idx="2">
                  <c:v>0</c:v>
                </c:pt>
                <c:pt idx="3">
                  <c:v>0</c:v>
                </c:pt>
                <c:pt idx="4">
                  <c:v>1.0375007728075438</c:v>
                </c:pt>
                <c:pt idx="5">
                  <c:v>0</c:v>
                </c:pt>
                <c:pt idx="6">
                  <c:v>1.6192944423160203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7.8015029711520532</c:v>
                </c:pt>
                <c:pt idx="1">
                  <c:v>7.8328364718748196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8.1305952068666674</c:v>
                </c:pt>
                <c:pt idx="1">
                  <c:v>7.8545798686097932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7.4400224559827874</c:v>
                </c:pt>
                <c:pt idx="1">
                  <c:v>6.9290744623408793</c:v>
                </c:pt>
                <c:pt idx="2">
                  <c:v>7.1827365438239568</c:v>
                </c:pt>
                <c:pt idx="3">
                  <c:v>7.4566258765394364</c:v>
                </c:pt>
                <c:pt idx="4">
                  <c:v>6.8341038652330024</c:v>
                </c:pt>
                <c:pt idx="5">
                  <c:v>7.4675686458897337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6.7659659043829148</c:v>
                </c:pt>
                <c:pt idx="1">
                  <c:v>6.0893162713974069</c:v>
                </c:pt>
                <c:pt idx="2">
                  <c:v>6.0336083991742147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8.2993642067110205</c:v>
                </c:pt>
                <c:pt idx="1">
                  <c:v>8.4535455517669096</c:v>
                </c:pt>
                <c:pt idx="2">
                  <c:v>8.2730798336956699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8.0341835390776151</c:v>
                </c:pt>
                <c:pt idx="1">
                  <c:v>8.1000241814130884</c:v>
                </c:pt>
                <c:pt idx="2">
                  <c:v>8.2370360593908529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9.0621905184250977</c:v>
                </c:pt>
                <c:pt idx="1">
                  <c:v>8.9579153673458709</c:v>
                </c:pt>
                <c:pt idx="2">
                  <c:v>8.9355403758406009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3.9724983729746559</c:v>
                </c:pt>
                <c:pt idx="1">
                  <c:v>3.5929828391969338</c:v>
                </c:pt>
                <c:pt idx="2">
                  <c:v>3.8275484054355489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9.4441919241597496</c:v>
                </c:pt>
                <c:pt idx="1">
                  <c:v>9.1617792664526085</c:v>
                </c:pt>
                <c:pt idx="2">
                  <c:v>9.0187632585213233</c:v>
                </c:pt>
                <c:pt idx="3">
                  <c:v>9.1496747687095734</c:v>
                </c:pt>
                <c:pt idx="4">
                  <c:v>8.9395419864536887</c:v>
                </c:pt>
                <c:pt idx="5">
                  <c:v>8.9453479167123202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8.5948999362803793</c:v>
                </c:pt>
                <c:pt idx="1">
                  <c:v>8.0601607962655137</c:v>
                </c:pt>
                <c:pt idx="2">
                  <c:v>7.9799729935065944</c:v>
                </c:pt>
                <c:pt idx="3">
                  <c:v>8.1816482331335649</c:v>
                </c:pt>
                <c:pt idx="4">
                  <c:v>7.6069726931200803</c:v>
                </c:pt>
                <c:pt idx="5">
                  <c:v>8.062237549811428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8.4914003815539498</c:v>
                </c:pt>
                <c:pt idx="1">
                  <c:v>8.3455970953849636</c:v>
                </c:pt>
                <c:pt idx="2">
                  <c:v>7.9827761072523904</c:v>
                </c:pt>
                <c:pt idx="3">
                  <c:v>8.180905357034236</c:v>
                </c:pt>
                <c:pt idx="4">
                  <c:v>8.0284632728801544</c:v>
                </c:pt>
                <c:pt idx="5">
                  <c:v>8.7073398103372543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7.8405164301224994</c:v>
                </c:pt>
                <c:pt idx="1">
                  <c:v>8.2717062377326389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7.0643258288633017</c:v>
                </c:pt>
                <c:pt idx="1">
                  <c:v>7.2254115659459313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9.579373475635478</c:v>
                </c:pt>
                <c:pt idx="1">
                  <c:v>9.4944343756694884</c:v>
                </c:pt>
                <c:pt idx="2">
                  <c:v>9.563551630800319</c:v>
                </c:pt>
                <c:pt idx="3">
                  <c:v>9.7316882368456401</c:v>
                </c:pt>
                <c:pt idx="4">
                  <c:v>9.4953417230026904</c:v>
                </c:pt>
                <c:pt idx="5">
                  <c:v>9.4398843044910432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9.0186427152047113</c:v>
                </c:pt>
                <c:pt idx="1">
                  <c:v>8.9313190216371741</c:v>
                </c:pt>
                <c:pt idx="2">
                  <c:v>8.8288576052608061</c:v>
                </c:pt>
                <c:pt idx="3">
                  <c:v>8.6391194056420009</c:v>
                </c:pt>
                <c:pt idx="4">
                  <c:v>8.5080615382096134</c:v>
                </c:pt>
                <c:pt idx="5">
                  <c:v>8.6321690991278128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9.3397554157793721</c:v>
                </c:pt>
                <c:pt idx="1">
                  <c:v>9.1232066621998555</c:v>
                </c:pt>
                <c:pt idx="2">
                  <c:v>9.2753098994143919</c:v>
                </c:pt>
                <c:pt idx="3">
                  <c:v>9.1576339440676282</c:v>
                </c:pt>
                <c:pt idx="4">
                  <c:v>9.1082180613384107</c:v>
                </c:pt>
                <c:pt idx="5">
                  <c:v>9.0561345690385142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8.581634105557324</c:v>
                </c:pt>
                <c:pt idx="1">
                  <c:v>8.607842733184679</c:v>
                </c:pt>
                <c:pt idx="2">
                  <c:v>8.9206972535719675</c:v>
                </c:pt>
                <c:pt idx="3">
                  <c:v>8.7311784294263788</c:v>
                </c:pt>
                <c:pt idx="4">
                  <c:v>8.6018916177304536</c:v>
                </c:pt>
                <c:pt idx="5">
                  <c:v>8.7938921423474277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8.8788318790863894</c:v>
                </c:pt>
                <c:pt idx="1">
                  <c:v>8.8506429389478711</c:v>
                </c:pt>
                <c:pt idx="2">
                  <c:v>8.8595633697194298</c:v>
                </c:pt>
                <c:pt idx="3">
                  <c:v>8.8593367210088836</c:v>
                </c:pt>
                <c:pt idx="4">
                  <c:v>8.3259916344773721</c:v>
                </c:pt>
                <c:pt idx="5">
                  <c:v>8.5832261970902177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9.3352324646557427</c:v>
                </c:pt>
                <c:pt idx="1">
                  <c:v>9.0416168730822921</c:v>
                </c:pt>
                <c:pt idx="2">
                  <c:v>9.1334881902935372</c:v>
                </c:pt>
                <c:pt idx="3">
                  <c:v>9.0546719020779847</c:v>
                </c:pt>
                <c:pt idx="4">
                  <c:v>8.8302582212810439</c:v>
                </c:pt>
                <c:pt idx="5">
                  <c:v>8.9718610319414438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8.6834885504342321</c:v>
                </c:pt>
                <c:pt idx="1">
                  <c:v>8.5730648936709226</c:v>
                </c:pt>
                <c:pt idx="2">
                  <c:v>8.8217644300429185</c:v>
                </c:pt>
                <c:pt idx="3">
                  <c:v>8.7578246479801685</c:v>
                </c:pt>
                <c:pt idx="4">
                  <c:v>8.5108340885603173</c:v>
                </c:pt>
                <c:pt idx="5">
                  <c:v>8.6222474754023093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7.9784106934676924</c:v>
                </c:pt>
                <c:pt idx="1">
                  <c:v>7.318040842540289</c:v>
                </c:pt>
                <c:pt idx="2">
                  <c:v>7.1872516618883822</c:v>
                </c:pt>
                <c:pt idx="3">
                  <c:v>7.9596170104419004</c:v>
                </c:pt>
                <c:pt idx="4">
                  <c:v>7.9669226858234303</c:v>
                </c:pt>
                <c:pt idx="5">
                  <c:v>7.833157681216985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8.3248585489890043</c:v>
                </c:pt>
                <c:pt idx="1">
                  <c:v>7.8192442253568881</c:v>
                </c:pt>
                <c:pt idx="2">
                  <c:v>8.0576859083853041</c:v>
                </c:pt>
                <c:pt idx="3">
                  <c:v>7.9003673307133528</c:v>
                </c:pt>
                <c:pt idx="4">
                  <c:v>7.635273645580873</c:v>
                </c:pt>
                <c:pt idx="5">
                  <c:v>7.4620708622237784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7.3784991618319502</c:v>
                </c:pt>
                <c:pt idx="1">
                  <c:v>7.2763620115844194</c:v>
                </c:pt>
                <c:pt idx="2">
                  <c:v>7.2526694579308826</c:v>
                </c:pt>
                <c:pt idx="3">
                  <c:v>7.2192593986632971</c:v>
                </c:pt>
                <c:pt idx="4">
                  <c:v>6.8023126266066853</c:v>
                </c:pt>
                <c:pt idx="5">
                  <c:v>7.2791227111058099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9.1173420320522052</c:v>
                </c:pt>
                <c:pt idx="1">
                  <c:v>8.8990714561336581</c:v>
                </c:pt>
                <c:pt idx="2">
                  <c:v>9.0211519314400981</c:v>
                </c:pt>
                <c:pt idx="3">
                  <c:v>8.9165447952153372</c:v>
                </c:pt>
                <c:pt idx="4">
                  <c:v>8.7590950539278687</c:v>
                </c:pt>
                <c:pt idx="5">
                  <c:v>8.8412897918384203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8.2101345549976781</c:v>
                </c:pt>
                <c:pt idx="1">
                  <c:v>7.7316578214669267</c:v>
                </c:pt>
                <c:pt idx="2">
                  <c:v>7.7459685538078773</c:v>
                </c:pt>
                <c:pt idx="3">
                  <c:v>7.8400766844570491</c:v>
                </c:pt>
                <c:pt idx="4">
                  <c:v>7.5767133700638869</c:v>
                </c:pt>
                <c:pt idx="5">
                  <c:v>7.7440506920566099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9.5882063566475608</c:v>
                </c:pt>
                <c:pt idx="1">
                  <c:v>9.3688271893585178</c:v>
                </c:pt>
                <c:pt idx="2">
                  <c:v>9.407897482544767</c:v>
                </c:pt>
                <c:pt idx="3">
                  <c:v>9.5968335941613905</c:v>
                </c:pt>
                <c:pt idx="4">
                  <c:v>9.4065622529116286</c:v>
                </c:pt>
                <c:pt idx="5">
                  <c:v>9.4080359275987053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9.1034756590715009</c:v>
                </c:pt>
                <c:pt idx="1">
                  <c:v>9.0691157537650788</c:v>
                </c:pt>
                <c:pt idx="2">
                  <c:v>9.0492973179875698</c:v>
                </c:pt>
                <c:pt idx="3">
                  <c:v>9.0953365745986972</c:v>
                </c:pt>
                <c:pt idx="4">
                  <c:v>9.0224261697065398</c:v>
                </c:pt>
                <c:pt idx="5">
                  <c:v>9.052755278664419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8.510280707859696</c:v>
                </c:pt>
                <c:pt idx="1">
                  <c:v>8.306849185766966</c:v>
                </c:pt>
                <c:pt idx="2">
                  <c:v>8.3001093084527273</c:v>
                </c:pt>
                <c:pt idx="3">
                  <c:v>8.6723411886536415</c:v>
                </c:pt>
                <c:pt idx="4">
                  <c:v>8.338530556700201</c:v>
                </c:pt>
                <c:pt idx="5">
                  <c:v>8.1028916531802029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7.0546354731890206</c:v>
                </c:pt>
                <c:pt idx="1">
                  <c:v>5.9111305242442924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7.2015075670196547</c:v>
                </c:pt>
                <c:pt idx="1">
                  <c:v>6.5844062639273382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7.2544397394690803</c:v>
                </c:pt>
                <c:pt idx="1">
                  <c:v>6.971436651130503</c:v>
                </c:pt>
                <c:pt idx="2">
                  <c:v>7.2927645795009326</c:v>
                </c:pt>
                <c:pt idx="3">
                  <c:v>6.7372884181064361</c:v>
                </c:pt>
                <c:pt idx="4">
                  <c:v>6.3026096265919422</c:v>
                </c:pt>
                <c:pt idx="5">
                  <c:v>6.7031809169867067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8.8161024469354672</c:v>
                </c:pt>
                <c:pt idx="1">
                  <c:v>7.9345281405642849</c:v>
                </c:pt>
                <c:pt idx="2">
                  <c:v>8.1913528062943399</c:v>
                </c:pt>
                <c:pt idx="3">
                  <c:v>8.213121018928641</c:v>
                </c:pt>
                <c:pt idx="4">
                  <c:v>6.9683424383344956</c:v>
                </c:pt>
                <c:pt idx="5">
                  <c:v>7.8507061845054009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7.3410032056264862</c:v>
                </c:pt>
                <c:pt idx="1">
                  <c:v>7.0531734765101586</c:v>
                </c:pt>
                <c:pt idx="2">
                  <c:v>7.076814798678881</c:v>
                </c:pt>
                <c:pt idx="3">
                  <c:v>7.0190056231975326</c:v>
                </c:pt>
                <c:pt idx="4">
                  <c:v>6.3874886006029721</c:v>
                </c:pt>
                <c:pt idx="5">
                  <c:v>6.8158408527731567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7.4188920813761747</c:v>
                </c:pt>
                <c:pt idx="1">
                  <c:v>8.1976924165280938</c:v>
                </c:pt>
                <c:pt idx="2">
                  <c:v>8.2611145552224876</c:v>
                </c:pt>
                <c:pt idx="3">
                  <c:v>7.8077437144368922</c:v>
                </c:pt>
                <c:pt idx="4">
                  <c:v>7.6259697139698206</c:v>
                </c:pt>
                <c:pt idx="5">
                  <c:v>8.0491197415441231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9.0666358230751136</c:v>
                </c:pt>
                <c:pt idx="1">
                  <c:v>9.0085193783401376</c:v>
                </c:pt>
                <c:pt idx="2">
                  <c:v>8.9712647672534604</c:v>
                </c:pt>
                <c:pt idx="3">
                  <c:v>8.9130846724098181</c:v>
                </c:pt>
                <c:pt idx="4">
                  <c:v>8.9162453875698855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5.4499513255740197</c:v>
                </c:pt>
                <c:pt idx="1">
                  <c:v>4.6051826695973004</c:v>
                </c:pt>
                <c:pt idx="2">
                  <c:v>4.3128104580809756</c:v>
                </c:pt>
                <c:pt idx="3">
                  <c:v>4.6901702759708082</c:v>
                </c:pt>
                <c:pt idx="4">
                  <c:v>4.4712562904906994</c:v>
                </c:pt>
                <c:pt idx="5">
                  <c:v>4.6428818307435487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6.8157322232105617</c:v>
                </c:pt>
                <c:pt idx="1">
                  <c:v>6.3071110103207371</c:v>
                </c:pt>
                <c:pt idx="2">
                  <c:v>6.6210669235449267</c:v>
                </c:pt>
                <c:pt idx="3">
                  <c:v>6.6383199355494744</c:v>
                </c:pt>
                <c:pt idx="4">
                  <c:v>6.2884427239244403</c:v>
                </c:pt>
                <c:pt idx="5">
                  <c:v>6.4698275150952798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8.1779777526405937</c:v>
                </c:pt>
                <c:pt idx="1">
                  <c:v>7.6636461165378504</c:v>
                </c:pt>
                <c:pt idx="2">
                  <c:v>7.6659769466953023</c:v>
                </c:pt>
                <c:pt idx="3">
                  <c:v>7.4978361053693234</c:v>
                </c:pt>
                <c:pt idx="4">
                  <c:v>7.0352497459283416</c:v>
                </c:pt>
                <c:pt idx="5">
                  <c:v>7.9539723182815996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8.5400769218406563</c:v>
                </c:pt>
                <c:pt idx="1">
                  <c:v>7.8615913581739258</c:v>
                </c:pt>
                <c:pt idx="2">
                  <c:v>7.8049387606636369</c:v>
                </c:pt>
                <c:pt idx="3">
                  <c:v>8.1769385956901814</c:v>
                </c:pt>
                <c:pt idx="4">
                  <c:v>7.2911096277173186</c:v>
                </c:pt>
                <c:pt idx="5">
                  <c:v>8.0577302088638287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6.0293199639433519</c:v>
                </c:pt>
                <c:pt idx="1">
                  <c:v>5.7100842050404754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9.2007710644861227</c:v>
                </c:pt>
                <c:pt idx="1">
                  <c:v>9.1159561949430206</c:v>
                </c:pt>
                <c:pt idx="2">
                  <c:v>9.0480491197180015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9.4690882261600589</c:v>
                </c:pt>
                <c:pt idx="1">
                  <c:v>9.2326231423793406</c:v>
                </c:pt>
                <c:pt idx="2">
                  <c:v>9.2660436621282543</c:v>
                </c:pt>
                <c:pt idx="3">
                  <c:v>9.3078063255708798</c:v>
                </c:pt>
                <c:pt idx="4">
                  <c:v>9.2972112302195598</c:v>
                </c:pt>
                <c:pt idx="5">
                  <c:v>9.2494442097639915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8.5727709112760664</c:v>
                </c:pt>
                <c:pt idx="1">
                  <c:v>8.1663038488298429</c:v>
                </c:pt>
                <c:pt idx="2">
                  <c:v>8.2734251685558977</c:v>
                </c:pt>
                <c:pt idx="3">
                  <c:v>8.3573548828848452</c:v>
                </c:pt>
                <c:pt idx="4">
                  <c:v>8.2773961024343414</c:v>
                </c:pt>
                <c:pt idx="5">
                  <c:v>8.3356967490962379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49321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RA7 | University Hospitals Bristol and Weston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49321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RA7 | University Hospitals Bristol and Weston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RA7 | University Hospitals Bristol and Weston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University Hospitals Bristol and Weston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46879467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22472989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62811077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3235582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64823269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19938440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28887656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51878347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0488164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7540209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9570590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Bristol and Weston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Bristol and Weston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 whether they would need any additional equipment in their home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4611767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686968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08326755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1648898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11705007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99624659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04141684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6911111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4707445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91110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45191782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1031805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42763436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64700020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40789574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5857258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5126598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9119465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16993259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8354843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9165790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602910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23929523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223155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71101677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33952363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2947659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99017159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3886284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421179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804866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462478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6196284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9603410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33075886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6268714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97453864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58832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2383615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877609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65459328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5932520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142481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64175567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4508718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1649374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7661748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9239755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747082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4749089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4051790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8601716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52042127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60700308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6395471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763498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8088065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6179826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4968202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3555235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7408062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63921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7606052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458476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58872639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8834222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6824914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1769081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966300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3736649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7562983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76036413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9182055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20040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80434398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2458472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90579988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82866388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26471466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9547103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3499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30510966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6347481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9400281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24284072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76319455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3153108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08482199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68508972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82177967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79193192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3935292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2079550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5273685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77071304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71509850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0965123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534564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3990292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316343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16822330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2343757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79005635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2412191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581653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18945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9252016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1941359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62555907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1536348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479214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3311069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269617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3372975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93871352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554898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47716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6283551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235834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23314072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6316388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599069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338939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2630652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0348611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0030309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248921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3628629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1425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6624535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7471551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998387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983727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423193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059732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0148910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0836323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6025997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871344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270287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260198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7242335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93232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7120265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7875152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2540623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004743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1939750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5385224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064962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619603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323379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6861762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430303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9802510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5258523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6072701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396775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6361397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4161846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532697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0446958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1503759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4770969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3880868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474686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9639601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183758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73485090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1611618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3562823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9650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6404047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8518201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31671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6288817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14929965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3549248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65040710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360090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2503146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407728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7817589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8677783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669097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0283414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87689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576144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04398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27950026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85881434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83218550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11240749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8924645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7160891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34222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5204254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410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022288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702177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79469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014775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87515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058070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598463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7553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642971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02818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874648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010568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840196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44150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944983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801139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8047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27991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468968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0374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570038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728649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34111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88290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89168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6456984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37237593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483695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2475143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672594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529169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33830414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52483473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04888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2942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9991147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02466604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304342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92956498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52065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68697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8589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09846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36724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361025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180270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02431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4939730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94495210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23771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08982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486131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7380155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866429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80354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84013137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59702639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16308</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Bristol and Weston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2026-09-02T12:35:33Z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